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Nunito"/>
      <p:regular r:id="rId50"/>
      <p:bold r:id="rId51"/>
      <p:italic r:id="rId52"/>
      <p:boldItalic r:id="rId53"/>
    </p:embeddedFont>
    <p:embeddedFont>
      <p:font typeface="Bebas Neue"/>
      <p:regular r:id="rId54"/>
    </p:embeddedFont>
    <p:embeddedFont>
      <p:font typeface="Raleway Medium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regular.fntdata"/><Relationship Id="rId41" Type="http://schemas.openxmlformats.org/officeDocument/2006/relationships/slide" Target="slides/slide35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Robo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.fntdata"/><Relationship Id="rId50" Type="http://schemas.openxmlformats.org/officeDocument/2006/relationships/font" Target="fonts/Nunito-regular.fntdata"/><Relationship Id="rId53" Type="http://schemas.openxmlformats.org/officeDocument/2006/relationships/font" Target="fonts/Nunito-boldItalic.fntdata"/><Relationship Id="rId52" Type="http://schemas.openxmlformats.org/officeDocument/2006/relationships/font" Target="fonts/Nunito-italic.fntdata"/><Relationship Id="rId11" Type="http://schemas.openxmlformats.org/officeDocument/2006/relationships/slide" Target="slides/slide5.xml"/><Relationship Id="rId55" Type="http://schemas.openxmlformats.org/officeDocument/2006/relationships/font" Target="fonts/RalewayMedium-regular.fntdata"/><Relationship Id="rId10" Type="http://schemas.openxmlformats.org/officeDocument/2006/relationships/slide" Target="slides/slide4.xml"/><Relationship Id="rId54" Type="http://schemas.openxmlformats.org/officeDocument/2006/relationships/font" Target="fonts/BebasNeue-regular.fntdata"/><Relationship Id="rId13" Type="http://schemas.openxmlformats.org/officeDocument/2006/relationships/slide" Target="slides/slide7.xml"/><Relationship Id="rId57" Type="http://schemas.openxmlformats.org/officeDocument/2006/relationships/font" Target="fonts/RalewayMedium-italic.fntdata"/><Relationship Id="rId12" Type="http://schemas.openxmlformats.org/officeDocument/2006/relationships/slide" Target="slides/slide6.xml"/><Relationship Id="rId56" Type="http://schemas.openxmlformats.org/officeDocument/2006/relationships/font" Target="fonts/Raleway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Raleway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4dd736683_0_8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4dd736683_0_8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44dd736683_0_8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44dd736683_0_8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https://stats.stackexchange.com/questions/255375/what-exactly-is-tol-tolerance-used-as-stopping-criteria-in-sklearn-models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44dd736683_0_8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44dd736683_0_8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n_iter_no_change</a:t>
            </a:r>
            <a:r>
              <a:rPr b="1" i="1" lang="pt-BR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int, default=10</a:t>
            </a:r>
            <a:endParaRPr b="1" i="1"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Maximum number of epochs to not meet </a:t>
            </a:r>
            <a:r>
              <a:rPr lang="pt-BR" sz="1050">
                <a:solidFill>
                  <a:srgbClr val="222222"/>
                </a:solidFill>
                <a:highlight>
                  <a:srgbClr val="ECF0F3"/>
                </a:highlight>
                <a:latin typeface="Courier New"/>
                <a:ea typeface="Courier New"/>
                <a:cs typeface="Courier New"/>
                <a:sym typeface="Courier New"/>
              </a:rPr>
              <a:t>tol</a:t>
            </a:r>
            <a:r>
              <a:rPr lang="pt-BR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improvement. Only effective when solver=’sgd’ or ‘adam’.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New in version 0.20.</a:t>
            </a:r>
            <a:endParaRPr i="1"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44dd736683_0_8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44dd736683_0_8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Whether to use early stopping to terminate training when validation score is not improving. If set to true, it will automatically set aside 10% of training data as validation and terminate training when validation score is not improving by at least tol for </a:t>
            </a:r>
            <a:r>
              <a:rPr lang="pt-BR" sz="1050">
                <a:solidFill>
                  <a:srgbClr val="222222"/>
                </a:solidFill>
                <a:highlight>
                  <a:srgbClr val="ECF0F3"/>
                </a:highlight>
                <a:latin typeface="Courier New"/>
                <a:ea typeface="Courier New"/>
                <a:cs typeface="Courier New"/>
                <a:sym typeface="Courier New"/>
              </a:rPr>
              <a:t>n_iter_no_change</a:t>
            </a:r>
            <a:r>
              <a:rPr lang="pt-BR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consecutive epochs. The split is stratified, except in a multilabel setting. If early stopping is False, then the training stops when the training loss does not improve by more than tol for n_iter_no_change consecutive passes over the training set. Only effective when solver=’sgd’ or ‘adam’.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44dd736683_0_8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44dd736683_0_8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44dd736683_0_8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44dd736683_0_8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44dd736683_0_8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44dd736683_0_8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44dd736683_0_8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44dd736683_0_8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Alpha é um parâmetro para o termo de regularização, também conhecido como termo de penalidade, que combate o overfitting restringindo o tamanho dos pesos. Aumentar o alfa pode corrigir a alta variância (um sinal de overfitting) incentivando pesos menores, resultando em um gráfico de limite de decisão que aparece com curvaturas menores. De forma similar,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 diminuição do alfa pode corrigir o alto viés (um sinal de subajuste) incentivando pesos maiores, potencialmente resultando em um limite de decisão mais complicada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44dd736683_0_8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44dd736683_0_8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44e34946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44e34946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44dd736683_0_8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44dd736683_0_8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44dd736683_0_8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44dd736683_0_8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44dd736683_0_8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44dd736683_0_8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44dd736683_0_8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44dd736683_0_8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44dd736683_0_9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44dd736683_0_9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44dd736683_0_9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44dd736683_0_9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45bed743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145bed743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45bed743c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45bed743c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45bed743c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45bed743c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45bed743c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45bed743c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45bed743c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45bed743c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45bed743c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45bed743c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4dd736683_0_8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44dd736683_0_8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45bed743c1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45bed743c1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45bed743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45bed743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45d55033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45d55033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44dd736683_0_9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44dd736683_0_9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44dd736683_0_9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44dd736683_0_9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45b5ede12d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45b5ede12d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44dd736683_0_8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44dd736683_0_8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45d55033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45d55033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44dd736683_0_8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44dd736683_0_8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45b5ede12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45b5ede12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45b5ede12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45b5ede12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 - media / desvio padrão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44dd736683_0_8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44dd736683_0_8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 txBox="1"/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1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14"/>
          <p:cNvSpPr txBox="1"/>
          <p:nvPr>
            <p:ph idx="2" type="subTitle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15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9" name="Google Shape;139;p15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>
            <p:ph idx="1" type="subTitle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19"/>
          <p:cNvSpPr txBox="1"/>
          <p:nvPr>
            <p:ph idx="1" type="subTitle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" name="Google Shape;165;p20"/>
          <p:cNvSpPr txBox="1"/>
          <p:nvPr/>
        </p:nvSpPr>
        <p:spPr>
          <a:xfrm rot="-5400000">
            <a:off x="8060700" y="3912600"/>
            <a:ext cx="13881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(AI)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hasCustomPrompt="1" type="title"/>
          </p:nvPr>
        </p:nvSpPr>
        <p:spPr>
          <a:xfrm>
            <a:off x="2015650" y="1470933"/>
            <a:ext cx="5115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0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2015642" y="2982083"/>
            <a:ext cx="51150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79" name="Google Shape;179;p23"/>
          <p:cNvGrpSpPr/>
          <p:nvPr/>
        </p:nvGrpSpPr>
        <p:grpSpPr>
          <a:xfrm>
            <a:off x="2878783" y="409142"/>
            <a:ext cx="3397850" cy="187275"/>
            <a:chOff x="-3237675" y="-1132050"/>
            <a:chExt cx="3397850" cy="187275"/>
          </a:xfrm>
        </p:grpSpPr>
        <p:sp>
          <p:nvSpPr>
            <p:cNvPr id="180" name="Google Shape;180;p2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5"/>
          <p:cNvSpPr txBox="1"/>
          <p:nvPr>
            <p:ph hasCustomPrompt="1"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25"/>
          <p:cNvSpPr txBox="1"/>
          <p:nvPr>
            <p:ph hasCustomPrompt="1"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" name="Google Shape;197;p25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" name="Google Shape;199;p25"/>
          <p:cNvSpPr txBox="1"/>
          <p:nvPr>
            <p:ph hasCustomPrompt="1"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2" name="Google Shape;202;p25"/>
          <p:cNvSpPr txBox="1"/>
          <p:nvPr>
            <p:ph hasCustomPrompt="1"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25"/>
          <p:cNvSpPr txBox="1"/>
          <p:nvPr>
            <p:ph hasCustomPrompt="1"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25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25"/>
          <p:cNvSpPr txBox="1"/>
          <p:nvPr>
            <p:ph hasCustomPrompt="1"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25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15100" y="698850"/>
            <a:ext cx="77139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 txBox="1"/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5" name="Google Shape;215;p26"/>
          <p:cNvSpPr txBox="1"/>
          <p:nvPr>
            <p:ph idx="1" type="subTitle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solidFill>
          <a:schemeClr val="accen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8" name="Google Shape;218;p27"/>
          <p:cNvSpPr txBox="1"/>
          <p:nvPr>
            <p:ph hasCustomPrompt="1" idx="2" type="title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/>
        </p:nvSpPr>
        <p:spPr>
          <a:xfrm rot="5400000">
            <a:off x="7451475" y="3099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28"/>
          <p:cNvSpPr txBox="1"/>
          <p:nvPr>
            <p:ph hasCustomPrompt="1" idx="2" type="title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4" name="Google Shape;224;p28"/>
          <p:cNvSpPr txBox="1"/>
          <p:nvPr>
            <p:ph idx="1" type="subTitle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8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6" name="Google Shape;226;p28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solidFill>
          <a:schemeClr val="accen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9" name="Google Shape;229;p29"/>
          <p:cNvSpPr txBox="1"/>
          <p:nvPr>
            <p:ph hasCustomPrompt="1" idx="2" type="title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0" name="Google Shape;230;p29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9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bg>
      <p:bgPr>
        <a:solidFill>
          <a:schemeClr val="accen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4" name="Google Shape;234;p30"/>
          <p:cNvSpPr txBox="1"/>
          <p:nvPr>
            <p:ph hasCustomPrompt="1" idx="2" type="title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5" name="Google Shape;235;p30"/>
          <p:cNvSpPr txBox="1"/>
          <p:nvPr>
            <p:ph idx="1" type="subTitle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0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">
    <p:bg>
      <p:bgPr>
        <a:solidFill>
          <a:schemeClr val="accen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31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0" name="Google Shape;240;p31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42" name="Google Shape;242;p31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243" name="Google Shape;243;p3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1" name="Google Shape;25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" name="Google Shape;252;p32"/>
          <p:cNvSpPr/>
          <p:nvPr/>
        </p:nvSpPr>
        <p:spPr>
          <a:xfrm>
            <a:off x="873363" y="1168200"/>
            <a:ext cx="46617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5781538" y="1168200"/>
            <a:ext cx="24891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1"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8" name="Google Shape;25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9" name="Google Shape;259;p33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33"/>
          <p:cNvGrpSpPr/>
          <p:nvPr/>
        </p:nvGrpSpPr>
        <p:grpSpPr>
          <a:xfrm rot="10800000">
            <a:off x="-466752" y="434375"/>
            <a:ext cx="2159530" cy="548628"/>
            <a:chOff x="2641350" y="846250"/>
            <a:chExt cx="413600" cy="105075"/>
          </a:xfrm>
        </p:grpSpPr>
        <p:sp>
          <p:nvSpPr>
            <p:cNvPr id="261" name="Google Shape;261;p3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_1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67" name="Google Shape;267;p3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8" name="Google Shape;268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9" name="Google Shape;269;p34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78" name="Google Shape;278;p36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6"/>
          <p:cNvSpPr txBox="1"/>
          <p:nvPr>
            <p:ph idx="1" type="subTitle"/>
          </p:nvPr>
        </p:nvSpPr>
        <p:spPr>
          <a:xfrm>
            <a:off x="1181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0" name="Google Shape;280;p36"/>
          <p:cNvSpPr txBox="1"/>
          <p:nvPr>
            <p:ph idx="2" type="subTitle"/>
          </p:nvPr>
        </p:nvSpPr>
        <p:spPr>
          <a:xfrm>
            <a:off x="5220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36"/>
          <p:cNvSpPr txBox="1"/>
          <p:nvPr>
            <p:ph idx="3" type="subTitle"/>
          </p:nvPr>
        </p:nvSpPr>
        <p:spPr>
          <a:xfrm>
            <a:off x="1181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6"/>
          <p:cNvSpPr txBox="1"/>
          <p:nvPr>
            <p:ph idx="4" type="subTitle"/>
          </p:nvPr>
        </p:nvSpPr>
        <p:spPr>
          <a:xfrm>
            <a:off x="5220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37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 txBox="1"/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37"/>
          <p:cNvSpPr txBox="1"/>
          <p:nvPr>
            <p:ph idx="1" type="subTitle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7"/>
          <p:cNvSpPr txBox="1"/>
          <p:nvPr>
            <p:ph idx="2" type="title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0" name="Google Shape;290;p37"/>
          <p:cNvSpPr txBox="1"/>
          <p:nvPr>
            <p:ph idx="3" type="subTitle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7"/>
          <p:cNvSpPr txBox="1"/>
          <p:nvPr>
            <p:ph idx="4" type="title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2" name="Google Shape;292;p37"/>
          <p:cNvSpPr txBox="1"/>
          <p:nvPr>
            <p:ph idx="5" type="subTitle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/>
        </p:nvSpPr>
        <p:spPr>
          <a:xfrm>
            <a:off x="11400" y="41045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11400" y="27761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38"/>
          <p:cNvSpPr txBox="1"/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1" type="subTitle"/>
          </p:nvPr>
        </p:nvSpPr>
        <p:spPr>
          <a:xfrm>
            <a:off x="7226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9" name="Google Shape;299;p38"/>
          <p:cNvSpPr txBox="1"/>
          <p:nvPr>
            <p:ph idx="2" type="title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0" name="Google Shape;300;p38"/>
          <p:cNvSpPr txBox="1"/>
          <p:nvPr>
            <p:ph idx="3" type="subTitle"/>
          </p:nvPr>
        </p:nvSpPr>
        <p:spPr>
          <a:xfrm>
            <a:off x="34064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1" name="Google Shape;301;p38"/>
          <p:cNvSpPr txBox="1"/>
          <p:nvPr>
            <p:ph idx="4" type="title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2" name="Google Shape;302;p38"/>
          <p:cNvSpPr txBox="1"/>
          <p:nvPr>
            <p:ph idx="5" type="subTitle"/>
          </p:nvPr>
        </p:nvSpPr>
        <p:spPr>
          <a:xfrm>
            <a:off x="60902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3" name="Google Shape;303;p3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4" name="Google Shape;304;p38"/>
          <p:cNvSpPr txBox="1"/>
          <p:nvPr>
            <p:ph idx="7" type="title"/>
          </p:nvPr>
        </p:nvSpPr>
        <p:spPr>
          <a:xfrm>
            <a:off x="7226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5" name="Google Shape;305;p38"/>
          <p:cNvSpPr txBox="1"/>
          <p:nvPr>
            <p:ph idx="8" type="title"/>
          </p:nvPr>
        </p:nvSpPr>
        <p:spPr>
          <a:xfrm>
            <a:off x="34064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38"/>
          <p:cNvSpPr txBox="1"/>
          <p:nvPr>
            <p:ph idx="9" type="title"/>
          </p:nvPr>
        </p:nvSpPr>
        <p:spPr>
          <a:xfrm>
            <a:off x="60902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0" name="Google Shape;310;p39"/>
          <p:cNvSpPr txBox="1"/>
          <p:nvPr>
            <p:ph idx="2" type="title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39"/>
          <p:cNvSpPr txBox="1"/>
          <p:nvPr>
            <p:ph idx="1" type="subTitle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9"/>
          <p:cNvSpPr txBox="1"/>
          <p:nvPr>
            <p:ph idx="3" type="title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39"/>
          <p:cNvSpPr txBox="1"/>
          <p:nvPr>
            <p:ph idx="4" type="subTitle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39"/>
          <p:cNvSpPr txBox="1"/>
          <p:nvPr>
            <p:ph idx="5" type="title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39"/>
          <p:cNvSpPr txBox="1"/>
          <p:nvPr>
            <p:ph idx="6" type="subTitle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318" name="Google Shape;31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9" name="Google Shape;319;p40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0" name="Google Shape;320;p40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0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2" name="Google Shape;322;p40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0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" name="Google Shape;324;p40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41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"/>
          <p:cNvSpPr txBox="1"/>
          <p:nvPr>
            <p:ph type="title"/>
          </p:nvPr>
        </p:nvSpPr>
        <p:spPr>
          <a:xfrm>
            <a:off x="119586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1" name="Google Shape;331;p41"/>
          <p:cNvSpPr txBox="1"/>
          <p:nvPr>
            <p:ph idx="1" type="subTitle"/>
          </p:nvPr>
        </p:nvSpPr>
        <p:spPr>
          <a:xfrm>
            <a:off x="119586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2" type="title"/>
          </p:nvPr>
        </p:nvSpPr>
        <p:spPr>
          <a:xfrm>
            <a:off x="508104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3" name="Google Shape;333;p41"/>
          <p:cNvSpPr txBox="1"/>
          <p:nvPr>
            <p:ph idx="3" type="subTitle"/>
          </p:nvPr>
        </p:nvSpPr>
        <p:spPr>
          <a:xfrm>
            <a:off x="508104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1"/>
          <p:cNvSpPr txBox="1"/>
          <p:nvPr>
            <p:ph idx="4" type="title"/>
          </p:nvPr>
        </p:nvSpPr>
        <p:spPr>
          <a:xfrm>
            <a:off x="119586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5" name="Google Shape;335;p41"/>
          <p:cNvSpPr txBox="1"/>
          <p:nvPr>
            <p:ph idx="5" type="subTitle"/>
          </p:nvPr>
        </p:nvSpPr>
        <p:spPr>
          <a:xfrm>
            <a:off x="119586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1"/>
          <p:cNvSpPr txBox="1"/>
          <p:nvPr>
            <p:ph idx="6" type="title"/>
          </p:nvPr>
        </p:nvSpPr>
        <p:spPr>
          <a:xfrm>
            <a:off x="508104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7" name="Google Shape;337;p41"/>
          <p:cNvSpPr txBox="1"/>
          <p:nvPr>
            <p:ph idx="7" type="subTitle"/>
          </p:nvPr>
        </p:nvSpPr>
        <p:spPr>
          <a:xfrm>
            <a:off x="508104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4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/>
        </p:nvSpPr>
        <p:spPr>
          <a:xfrm rot="5400000">
            <a:off x="-1274000" y="22278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341" name="Google Shape;341;p42"/>
          <p:cNvSpPr txBox="1"/>
          <p:nvPr/>
        </p:nvSpPr>
        <p:spPr>
          <a:xfrm rot="5400000">
            <a:off x="6769175" y="23802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342" name="Google Shape;342;p42"/>
          <p:cNvSpPr txBox="1"/>
          <p:nvPr>
            <p:ph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3" name="Google Shape;343;p42"/>
          <p:cNvSpPr txBox="1"/>
          <p:nvPr>
            <p:ph idx="1" type="subTitle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2"/>
          <p:cNvSpPr txBox="1"/>
          <p:nvPr>
            <p:ph idx="2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" name="Google Shape;345;p42"/>
          <p:cNvSpPr txBox="1"/>
          <p:nvPr>
            <p:ph idx="3" type="subTitle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2"/>
          <p:cNvSpPr txBox="1"/>
          <p:nvPr>
            <p:ph idx="4" type="title"/>
          </p:nvPr>
        </p:nvSpPr>
        <p:spPr>
          <a:xfrm>
            <a:off x="720000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" name="Google Shape;347;p42"/>
          <p:cNvSpPr txBox="1"/>
          <p:nvPr>
            <p:ph idx="5" type="subTitle"/>
          </p:nvPr>
        </p:nvSpPr>
        <p:spPr>
          <a:xfrm>
            <a:off x="720000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2"/>
          <p:cNvSpPr txBox="1"/>
          <p:nvPr>
            <p:ph idx="6" type="title"/>
          </p:nvPr>
        </p:nvSpPr>
        <p:spPr>
          <a:xfrm>
            <a:off x="3419269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" name="Google Shape;349;p42"/>
          <p:cNvSpPr txBox="1"/>
          <p:nvPr>
            <p:ph idx="7" type="subTitle"/>
          </p:nvPr>
        </p:nvSpPr>
        <p:spPr>
          <a:xfrm>
            <a:off x="3419269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2"/>
          <p:cNvSpPr txBox="1"/>
          <p:nvPr>
            <p:ph idx="8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1" name="Google Shape;351;p42"/>
          <p:cNvSpPr txBox="1"/>
          <p:nvPr>
            <p:ph idx="9" type="subTitle"/>
          </p:nvPr>
        </p:nvSpPr>
        <p:spPr>
          <a:xfrm>
            <a:off x="6118545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2"/>
          <p:cNvSpPr txBox="1"/>
          <p:nvPr>
            <p:ph idx="13" type="title"/>
          </p:nvPr>
        </p:nvSpPr>
        <p:spPr>
          <a:xfrm>
            <a:off x="6118545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" name="Google Shape;353;p42"/>
          <p:cNvSpPr txBox="1"/>
          <p:nvPr>
            <p:ph idx="14" type="subTitle"/>
          </p:nvPr>
        </p:nvSpPr>
        <p:spPr>
          <a:xfrm>
            <a:off x="6118545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/>
          </a:p>
        </p:txBody>
      </p:sp>
      <p:sp>
        <p:nvSpPr>
          <p:cNvPr id="357" name="Google Shape;357;p4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3"/>
          <p:cNvSpPr txBox="1"/>
          <p:nvPr>
            <p:ph hasCustomPrompt="1" type="title"/>
          </p:nvPr>
        </p:nvSpPr>
        <p:spPr>
          <a:xfrm>
            <a:off x="1205424" y="3396700"/>
            <a:ext cx="18132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60" name="Google Shape;360;p43"/>
          <p:cNvSpPr txBox="1"/>
          <p:nvPr>
            <p:ph hasCustomPrompt="1" idx="2" type="title"/>
          </p:nvPr>
        </p:nvSpPr>
        <p:spPr>
          <a:xfrm>
            <a:off x="3658409" y="3396700"/>
            <a:ext cx="1815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61" name="Google Shape;361;p43"/>
          <p:cNvSpPr txBox="1"/>
          <p:nvPr>
            <p:ph hasCustomPrompt="1" idx="3" type="title"/>
          </p:nvPr>
        </p:nvSpPr>
        <p:spPr>
          <a:xfrm>
            <a:off x="6120687" y="3396704"/>
            <a:ext cx="18288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62" name="Google Shape;362;p43"/>
          <p:cNvSpPr txBox="1"/>
          <p:nvPr>
            <p:ph idx="4" type="title"/>
          </p:nvPr>
        </p:nvSpPr>
        <p:spPr>
          <a:xfrm>
            <a:off x="1204084" y="2368650"/>
            <a:ext cx="18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3" name="Google Shape;363;p43"/>
          <p:cNvSpPr txBox="1"/>
          <p:nvPr>
            <p:ph idx="1" type="subTitle"/>
          </p:nvPr>
        </p:nvSpPr>
        <p:spPr>
          <a:xfrm>
            <a:off x="1204084" y="2878975"/>
            <a:ext cx="18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43"/>
          <p:cNvSpPr txBox="1"/>
          <p:nvPr>
            <p:ph idx="5" type="title"/>
          </p:nvPr>
        </p:nvSpPr>
        <p:spPr>
          <a:xfrm>
            <a:off x="3658409" y="2368650"/>
            <a:ext cx="1815900" cy="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5" name="Google Shape;365;p43"/>
          <p:cNvSpPr txBox="1"/>
          <p:nvPr>
            <p:ph idx="6" type="subTitle"/>
          </p:nvPr>
        </p:nvSpPr>
        <p:spPr>
          <a:xfrm>
            <a:off x="3658409" y="2875724"/>
            <a:ext cx="18159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3"/>
          <p:cNvSpPr txBox="1"/>
          <p:nvPr>
            <p:ph idx="7" type="title"/>
          </p:nvPr>
        </p:nvSpPr>
        <p:spPr>
          <a:xfrm>
            <a:off x="6120687" y="2368650"/>
            <a:ext cx="182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7" name="Google Shape;367;p43"/>
          <p:cNvSpPr txBox="1"/>
          <p:nvPr>
            <p:ph idx="8" type="subTitle"/>
          </p:nvPr>
        </p:nvSpPr>
        <p:spPr>
          <a:xfrm>
            <a:off x="6120687" y="2878975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3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371" name="Google Shape;371;p4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1958925" y="535000"/>
            <a:ext cx="52398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 txBox="1"/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4" name="Google Shape;374;p44"/>
          <p:cNvSpPr txBox="1"/>
          <p:nvPr>
            <p:ph idx="1" type="subTitle"/>
          </p:nvPr>
        </p:nvSpPr>
        <p:spPr>
          <a:xfrm>
            <a:off x="2687700" y="2227616"/>
            <a:ext cx="3778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5" name="Google Shape;375;p44"/>
          <p:cNvSpPr txBox="1"/>
          <p:nvPr/>
        </p:nvSpPr>
        <p:spPr>
          <a:xfrm>
            <a:off x="2359091" y="3530100"/>
            <a:ext cx="4434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pt-BR" sz="1200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pt-BR" sz="1200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lang="pt-BR" sz="1200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5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378" name="Google Shape;378;p4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45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383" name="Google Shape;383;p45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45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46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46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399" name="Google Shape;399;p4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46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404" name="Google Shape;404;p4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bg>
      <p:bgPr>
        <a:solidFill>
          <a:schemeClr val="accent6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7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7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47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414" name="Google Shape;414;p47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47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418" name="Google Shape;418;p47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47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422" name="Google Shape;422;p4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47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426" name="Google Shape;426;p4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47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430" name="Google Shape;430;p4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47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34" name="Google Shape;434;p47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5" name="Google Shape;435;p4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">
  <p:cSld name="TITLE_AND_BODY_1">
    <p:bg>
      <p:bgPr>
        <a:solidFill>
          <a:schemeClr val="dk2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1" name="Google Shape;441;p4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2" name="Google Shape;442;p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6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gif"/><Relationship Id="rId4" Type="http://schemas.openxmlformats.org/officeDocument/2006/relationships/image" Target="../media/image59.gif"/><Relationship Id="rId5" Type="http://schemas.openxmlformats.org/officeDocument/2006/relationships/image" Target="../media/image56.gif"/><Relationship Id="rId6" Type="http://schemas.openxmlformats.org/officeDocument/2006/relationships/image" Target="../media/image60.gif"/><Relationship Id="rId7" Type="http://schemas.openxmlformats.org/officeDocument/2006/relationships/image" Target="../media/image62.gif"/><Relationship Id="rId8" Type="http://schemas.openxmlformats.org/officeDocument/2006/relationships/image" Target="../media/image6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/>
          <p:nvPr/>
        </p:nvSpPr>
        <p:spPr>
          <a:xfrm>
            <a:off x="2548343" y="981723"/>
            <a:ext cx="891976" cy="889611"/>
          </a:xfrm>
          <a:custGeom>
            <a:rect b="b" l="l" r="r" t="t"/>
            <a:pathLst>
              <a:path extrusionOk="0" h="12036" w="12068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1438" rotWithShape="0" algn="bl">
              <a:srgbClr val="000000">
                <a:alpha val="6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9"/>
          <p:cNvSpPr txBox="1"/>
          <p:nvPr>
            <p:ph type="ctrTitle"/>
          </p:nvPr>
        </p:nvSpPr>
        <p:spPr>
          <a:xfrm>
            <a:off x="3831575" y="945585"/>
            <a:ext cx="4412100" cy="1875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Machine Learning for Brain Tumor</a:t>
            </a:r>
            <a:endParaRPr sz="7000"/>
          </a:p>
        </p:txBody>
      </p:sp>
      <p:sp>
        <p:nvSpPr>
          <p:cNvPr id="449" name="Google Shape;449;p49"/>
          <p:cNvSpPr txBox="1"/>
          <p:nvPr>
            <p:ph idx="1" type="subTitle"/>
          </p:nvPr>
        </p:nvSpPr>
        <p:spPr>
          <a:xfrm>
            <a:off x="3356550" y="3410110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Grupo: Gato Gordo</a:t>
            </a:r>
            <a:endParaRPr sz="2500"/>
          </a:p>
        </p:txBody>
      </p:sp>
      <p:sp>
        <p:nvSpPr>
          <p:cNvPr id="450" name="Google Shape;450;p49"/>
          <p:cNvSpPr/>
          <p:nvPr/>
        </p:nvSpPr>
        <p:spPr>
          <a:xfrm>
            <a:off x="2203700" y="981725"/>
            <a:ext cx="1581300" cy="12702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49"/>
          <p:cNvGrpSpPr/>
          <p:nvPr/>
        </p:nvGrpSpPr>
        <p:grpSpPr>
          <a:xfrm>
            <a:off x="6779025" y="349504"/>
            <a:ext cx="913425" cy="370975"/>
            <a:chOff x="6514150" y="4420266"/>
            <a:chExt cx="913425" cy="370975"/>
          </a:xfrm>
        </p:grpSpPr>
        <p:sp>
          <p:nvSpPr>
            <p:cNvPr id="452" name="Google Shape;452;p4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49"/>
          <p:cNvGrpSpPr/>
          <p:nvPr/>
        </p:nvGrpSpPr>
        <p:grpSpPr>
          <a:xfrm>
            <a:off x="3520863" y="1069262"/>
            <a:ext cx="537556" cy="136576"/>
            <a:chOff x="2641350" y="846250"/>
            <a:chExt cx="413600" cy="105075"/>
          </a:xfrm>
        </p:grpSpPr>
        <p:sp>
          <p:nvSpPr>
            <p:cNvPr id="455" name="Google Shape;455;p4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9" name="Google Shape;4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688" y="801325"/>
            <a:ext cx="1581300" cy="1400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60" name="Google Shape;460;p49"/>
          <p:cNvCxnSpPr/>
          <p:nvPr/>
        </p:nvCxnSpPr>
        <p:spPr>
          <a:xfrm flipH="1" rot="10800000">
            <a:off x="3459250" y="3315885"/>
            <a:ext cx="49905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1" name="Google Shape;461;p49"/>
          <p:cNvGrpSpPr/>
          <p:nvPr/>
        </p:nvGrpSpPr>
        <p:grpSpPr>
          <a:xfrm>
            <a:off x="-717279" y="1417515"/>
            <a:ext cx="3692970" cy="3912200"/>
            <a:chOff x="411650" y="2156650"/>
            <a:chExt cx="2413075" cy="2556325"/>
          </a:xfrm>
        </p:grpSpPr>
        <p:sp>
          <p:nvSpPr>
            <p:cNvPr id="462" name="Google Shape;462;p49"/>
            <p:cNvSpPr/>
            <p:nvPr/>
          </p:nvSpPr>
          <p:spPr>
            <a:xfrm>
              <a:off x="1503675" y="2736975"/>
              <a:ext cx="253225" cy="253225"/>
            </a:xfrm>
            <a:custGeom>
              <a:rect b="b" l="l" r="r" t="t"/>
              <a:pathLst>
                <a:path extrusionOk="0" h="10129" w="10129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1984225" y="2412200"/>
              <a:ext cx="123325" cy="123350"/>
            </a:xfrm>
            <a:custGeom>
              <a:rect b="b" l="l" r="r" t="t"/>
              <a:pathLst>
                <a:path extrusionOk="0" h="4934" w="4933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9"/>
            <p:cNvSpPr/>
            <p:nvPr/>
          </p:nvSpPr>
          <p:spPr>
            <a:xfrm>
              <a:off x="2395250" y="2199600"/>
              <a:ext cx="123825" cy="123825"/>
            </a:xfrm>
            <a:custGeom>
              <a:rect b="b" l="l" r="r" t="t"/>
              <a:pathLst>
                <a:path extrusionOk="0" h="4953" w="4953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9"/>
            <p:cNvSpPr/>
            <p:nvPr/>
          </p:nvSpPr>
          <p:spPr>
            <a:xfrm>
              <a:off x="2580975" y="3149000"/>
              <a:ext cx="109625" cy="109650"/>
            </a:xfrm>
            <a:custGeom>
              <a:rect b="b" l="l" r="r" t="t"/>
              <a:pathLst>
                <a:path extrusionOk="0" h="4386" w="4385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2544425" y="3129725"/>
              <a:ext cx="115725" cy="121300"/>
            </a:xfrm>
            <a:custGeom>
              <a:rect b="b" l="l" r="r" t="t"/>
              <a:pathLst>
                <a:path extrusionOk="0" h="4852" w="4629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2480500" y="2812575"/>
              <a:ext cx="67500" cy="114200"/>
            </a:xfrm>
            <a:custGeom>
              <a:rect b="b" l="l" r="r" t="t"/>
              <a:pathLst>
                <a:path extrusionOk="0" h="4568" w="270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2403350" y="2218375"/>
              <a:ext cx="143650" cy="198925"/>
            </a:xfrm>
            <a:custGeom>
              <a:rect b="b" l="l" r="r" t="t"/>
              <a:pathLst>
                <a:path extrusionOk="0" h="7957" w="5746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1996900" y="2436050"/>
              <a:ext cx="212125" cy="222300"/>
            </a:xfrm>
            <a:custGeom>
              <a:rect b="b" l="l" r="r" t="t"/>
              <a:pathLst>
                <a:path extrusionOk="0" h="8892" w="8485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1012475" y="3482900"/>
              <a:ext cx="399875" cy="387200"/>
            </a:xfrm>
            <a:custGeom>
              <a:rect b="b" l="l" r="r" t="t"/>
              <a:pathLst>
                <a:path extrusionOk="0" h="15488" w="15995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1875125" y="2834400"/>
              <a:ext cx="613000" cy="789675"/>
            </a:xfrm>
            <a:custGeom>
              <a:rect b="b" l="l" r="r" t="t"/>
              <a:pathLst>
                <a:path extrusionOk="0" h="31587" w="2452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2149650" y="3482900"/>
              <a:ext cx="165450" cy="139575"/>
            </a:xfrm>
            <a:custGeom>
              <a:rect b="b" l="l" r="r" t="t"/>
              <a:pathLst>
                <a:path extrusionOk="0" h="5583" w="6618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2085200" y="2710575"/>
              <a:ext cx="78175" cy="234475"/>
            </a:xfrm>
            <a:custGeom>
              <a:rect b="b" l="l" r="r" t="t"/>
              <a:pathLst>
                <a:path extrusionOk="0" h="9379" w="3127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2274225" y="3170325"/>
              <a:ext cx="378825" cy="364075"/>
            </a:xfrm>
            <a:custGeom>
              <a:rect b="b" l="l" r="r" t="t"/>
              <a:pathLst>
                <a:path extrusionOk="0" h="14563" w="15153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2448525" y="2879050"/>
              <a:ext cx="225825" cy="307025"/>
            </a:xfrm>
            <a:custGeom>
              <a:rect b="b" l="l" r="r" t="t"/>
              <a:pathLst>
                <a:path extrusionOk="0" h="12281" w="9033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2569800" y="2920150"/>
              <a:ext cx="104550" cy="250200"/>
            </a:xfrm>
            <a:custGeom>
              <a:rect b="b" l="l" r="r" t="t"/>
              <a:pathLst>
                <a:path extrusionOk="0" h="10008" w="4182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2409950" y="2812575"/>
              <a:ext cx="168000" cy="168000"/>
            </a:xfrm>
            <a:custGeom>
              <a:rect b="b" l="l" r="r" t="t"/>
              <a:pathLst>
                <a:path extrusionOk="0" h="6720" w="672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2491150" y="2812575"/>
              <a:ext cx="86800" cy="122325"/>
            </a:xfrm>
            <a:custGeom>
              <a:rect b="b" l="l" r="r" t="t"/>
              <a:pathLst>
                <a:path extrusionOk="0" h="4893" w="3472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2468825" y="3032800"/>
              <a:ext cx="112175" cy="124875"/>
            </a:xfrm>
            <a:custGeom>
              <a:rect b="b" l="l" r="r" t="t"/>
              <a:pathLst>
                <a:path extrusionOk="0" h="4995" w="4487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2241375" y="3068325"/>
              <a:ext cx="320675" cy="284350"/>
            </a:xfrm>
            <a:custGeom>
              <a:rect b="b" l="l" r="r" t="t"/>
              <a:pathLst>
                <a:path extrusionOk="0" h="11374" w="12827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2127325" y="3042950"/>
              <a:ext cx="143625" cy="232950"/>
            </a:xfrm>
            <a:custGeom>
              <a:rect b="b" l="l" r="r" t="t"/>
              <a:pathLst>
                <a:path extrusionOk="0" h="9318" w="5745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2457150" y="2908475"/>
              <a:ext cx="146675" cy="203000"/>
            </a:xfrm>
            <a:custGeom>
              <a:rect b="b" l="l" r="r" t="t"/>
              <a:pathLst>
                <a:path extrusionOk="0" h="8120" w="5867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2103975" y="2658325"/>
              <a:ext cx="396850" cy="351675"/>
            </a:xfrm>
            <a:custGeom>
              <a:rect b="b" l="l" r="r" t="t"/>
              <a:pathLst>
                <a:path extrusionOk="0" h="14067" w="15874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2103975" y="2658325"/>
              <a:ext cx="396850" cy="231925"/>
            </a:xfrm>
            <a:custGeom>
              <a:rect b="b" l="l" r="r" t="t"/>
              <a:pathLst>
                <a:path extrusionOk="0" h="9277" w="15874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2128325" y="2827800"/>
              <a:ext cx="303475" cy="182200"/>
            </a:xfrm>
            <a:custGeom>
              <a:rect b="b" l="l" r="r" t="t"/>
              <a:pathLst>
                <a:path extrusionOk="0" h="7288" w="12139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1742675" y="2677100"/>
              <a:ext cx="369950" cy="586100"/>
            </a:xfrm>
            <a:custGeom>
              <a:rect b="b" l="l" r="r" t="t"/>
              <a:pathLst>
                <a:path extrusionOk="0" h="23444" w="14798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1803050" y="2812575"/>
              <a:ext cx="308550" cy="450625"/>
            </a:xfrm>
            <a:custGeom>
              <a:rect b="b" l="l" r="r" t="t"/>
              <a:pathLst>
                <a:path extrusionOk="0" h="18025" w="12342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1609225" y="2745100"/>
              <a:ext cx="220750" cy="260850"/>
            </a:xfrm>
            <a:custGeom>
              <a:rect b="b" l="l" r="r" t="t"/>
              <a:pathLst>
                <a:path extrusionOk="0" h="10434" w="883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411650" y="3545825"/>
              <a:ext cx="987000" cy="1167150"/>
            </a:xfrm>
            <a:custGeom>
              <a:rect b="b" l="l" r="r" t="t"/>
              <a:pathLst>
                <a:path extrusionOk="0" h="46686" w="3948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1038350" y="2851750"/>
              <a:ext cx="958575" cy="1010250"/>
            </a:xfrm>
            <a:custGeom>
              <a:rect b="b" l="l" r="r" t="t"/>
              <a:pathLst>
                <a:path extrusionOk="0" h="40410" w="38343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1299175" y="3440950"/>
              <a:ext cx="697750" cy="400750"/>
            </a:xfrm>
            <a:custGeom>
              <a:rect b="b" l="l" r="r" t="t"/>
              <a:pathLst>
                <a:path extrusionOk="0" h="16030" w="2791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1187525" y="3150525"/>
              <a:ext cx="162425" cy="180675"/>
            </a:xfrm>
            <a:custGeom>
              <a:rect b="b" l="l" r="r" t="t"/>
              <a:pathLst>
                <a:path extrusionOk="0" h="7227" w="6497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1821325" y="3009975"/>
              <a:ext cx="33000" cy="171025"/>
            </a:xfrm>
            <a:custGeom>
              <a:rect b="b" l="l" r="r" t="t"/>
              <a:pathLst>
                <a:path extrusionOk="0" h="6841" w="132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1442275" y="3649850"/>
              <a:ext cx="460775" cy="191850"/>
            </a:xfrm>
            <a:custGeom>
              <a:rect b="b" l="l" r="r" t="t"/>
              <a:pathLst>
                <a:path extrusionOk="0" h="7674" w="18431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1130700" y="3093200"/>
              <a:ext cx="207050" cy="252225"/>
            </a:xfrm>
            <a:custGeom>
              <a:rect b="b" l="l" r="r" t="t"/>
              <a:pathLst>
                <a:path extrusionOk="0" h="10089" w="8282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1674675" y="3399175"/>
              <a:ext cx="322250" cy="255225"/>
            </a:xfrm>
            <a:custGeom>
              <a:rect b="b" l="l" r="r" t="t"/>
              <a:pathLst>
                <a:path extrusionOk="0" h="10209" w="1289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1674675" y="2483750"/>
              <a:ext cx="466875" cy="506450"/>
            </a:xfrm>
            <a:custGeom>
              <a:rect b="b" l="l" r="r" t="t"/>
              <a:pathLst>
                <a:path extrusionOk="0" h="20258" w="18675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2062350" y="2248825"/>
              <a:ext cx="431350" cy="358275"/>
            </a:xfrm>
            <a:custGeom>
              <a:rect b="b" l="l" r="r" t="t"/>
              <a:pathLst>
                <a:path extrusionOk="0" h="14331" w="17254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2457150" y="2156650"/>
              <a:ext cx="367575" cy="240350"/>
            </a:xfrm>
            <a:custGeom>
              <a:rect b="b" l="l" r="r" t="t"/>
              <a:pathLst>
                <a:path extrusionOk="0" h="9614" w="14703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1630525" y="3068325"/>
              <a:ext cx="600325" cy="554150"/>
            </a:xfrm>
            <a:custGeom>
              <a:rect b="b" l="l" r="r" t="t"/>
              <a:pathLst>
                <a:path extrusionOk="0" h="22166" w="24013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2167900" y="2926925"/>
              <a:ext cx="374025" cy="324100"/>
            </a:xfrm>
            <a:custGeom>
              <a:rect b="b" l="l" r="r" t="t"/>
              <a:pathLst>
                <a:path extrusionOk="0" h="12964" w="14961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1742675" y="2998300"/>
              <a:ext cx="770825" cy="624175"/>
            </a:xfrm>
            <a:custGeom>
              <a:rect b="b" l="l" r="r" t="t"/>
              <a:pathLst>
                <a:path extrusionOk="0" h="24967" w="30833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1793425" y="3269275"/>
              <a:ext cx="433375" cy="353200"/>
            </a:xfrm>
            <a:custGeom>
              <a:rect b="b" l="l" r="r" t="t"/>
              <a:pathLst>
                <a:path extrusionOk="0" h="14128" w="17335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1535125" y="3314950"/>
              <a:ext cx="336475" cy="336450"/>
            </a:xfrm>
            <a:custGeom>
              <a:rect b="b" l="l" r="r" t="t"/>
              <a:pathLst>
                <a:path extrusionOk="0" h="13458" w="13459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2111575" y="3070350"/>
              <a:ext cx="174600" cy="174600"/>
            </a:xfrm>
            <a:custGeom>
              <a:rect b="b" l="l" r="r" t="t"/>
              <a:pathLst>
                <a:path extrusionOk="0" h="6984" w="6984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2127325" y="3079500"/>
              <a:ext cx="149700" cy="119775"/>
            </a:xfrm>
            <a:custGeom>
              <a:rect b="b" l="l" r="r" t="t"/>
              <a:pathLst>
                <a:path extrusionOk="0" h="4791" w="5988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1569625" y="3336250"/>
              <a:ext cx="279625" cy="223800"/>
            </a:xfrm>
            <a:custGeom>
              <a:rect b="b" l="l" r="r" t="t"/>
              <a:pathLst>
                <a:path extrusionOk="0" h="8952" w="11185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1324025" y="3150525"/>
              <a:ext cx="532350" cy="695225"/>
            </a:xfrm>
            <a:custGeom>
              <a:rect b="b" l="l" r="r" t="t"/>
              <a:pathLst>
                <a:path extrusionOk="0" h="27809" w="21294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927725" y="3772150"/>
              <a:ext cx="348625" cy="799750"/>
            </a:xfrm>
            <a:custGeom>
              <a:rect b="b" l="l" r="r" t="t"/>
              <a:pathLst>
                <a:path extrusionOk="0" h="31990" w="13945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1773125" y="2566475"/>
              <a:ext cx="334425" cy="369425"/>
            </a:xfrm>
            <a:custGeom>
              <a:rect b="b" l="l" r="r" t="t"/>
              <a:pathLst>
                <a:path extrusionOk="0" h="14777" w="13377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2127325" y="2341675"/>
              <a:ext cx="353200" cy="211625"/>
            </a:xfrm>
            <a:custGeom>
              <a:rect b="b" l="l" r="r" t="t"/>
              <a:pathLst>
                <a:path extrusionOk="0" h="8465" w="14128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2492675" y="2220900"/>
              <a:ext cx="325800" cy="121300"/>
            </a:xfrm>
            <a:custGeom>
              <a:rect b="b" l="l" r="r" t="t"/>
              <a:pathLst>
                <a:path extrusionOk="0" h="4852" w="13032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1038350" y="3810725"/>
              <a:ext cx="360300" cy="902250"/>
            </a:xfrm>
            <a:custGeom>
              <a:rect b="b" l="l" r="r" t="t"/>
              <a:pathLst>
                <a:path extrusionOk="0" h="36090" w="14412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2342475" y="3201775"/>
              <a:ext cx="310575" cy="324800"/>
            </a:xfrm>
            <a:custGeom>
              <a:rect b="b" l="l" r="r" t="t"/>
              <a:pathLst>
                <a:path extrusionOk="0" h="12992" w="12423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2261775" y="3182500"/>
              <a:ext cx="284200" cy="170200"/>
            </a:xfrm>
            <a:custGeom>
              <a:rect b="b" l="l" r="r" t="t"/>
              <a:pathLst>
                <a:path extrusionOk="0" h="6808" w="11368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9"/>
            <p:cNvSpPr/>
            <p:nvPr/>
          </p:nvSpPr>
          <p:spPr>
            <a:xfrm>
              <a:off x="2512450" y="2908475"/>
              <a:ext cx="91375" cy="203000"/>
            </a:xfrm>
            <a:custGeom>
              <a:rect b="b" l="l" r="r" t="t"/>
              <a:pathLst>
                <a:path extrusionOk="0" h="8120" w="3655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9"/>
            <p:cNvSpPr/>
            <p:nvPr/>
          </p:nvSpPr>
          <p:spPr>
            <a:xfrm>
              <a:off x="2162325" y="2366025"/>
              <a:ext cx="331375" cy="241075"/>
            </a:xfrm>
            <a:custGeom>
              <a:rect b="b" l="l" r="r" t="t"/>
              <a:pathLst>
                <a:path extrusionOk="0" h="9643" w="13255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9"/>
            <p:cNvSpPr/>
            <p:nvPr/>
          </p:nvSpPr>
          <p:spPr>
            <a:xfrm>
              <a:off x="1829950" y="2609600"/>
              <a:ext cx="311600" cy="380600"/>
            </a:xfrm>
            <a:custGeom>
              <a:rect b="b" l="l" r="r" t="t"/>
              <a:pathLst>
                <a:path extrusionOk="0" h="15224" w="12464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2510425" y="2261500"/>
              <a:ext cx="293850" cy="135500"/>
            </a:xfrm>
            <a:custGeom>
              <a:rect b="b" l="l" r="r" t="t"/>
              <a:pathLst>
                <a:path extrusionOk="0" h="5420" w="11754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2468825" y="3251000"/>
              <a:ext cx="184225" cy="177625"/>
            </a:xfrm>
            <a:custGeom>
              <a:rect b="b" l="l" r="r" t="t"/>
              <a:pathLst>
                <a:path extrusionOk="0" h="7105" w="7369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2670275" y="3167775"/>
              <a:ext cx="20325" cy="69550"/>
            </a:xfrm>
            <a:custGeom>
              <a:rect b="b" l="l" r="r" t="t"/>
              <a:pathLst>
                <a:path extrusionOk="0" h="2782" w="813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2502325" y="2156675"/>
              <a:ext cx="313100" cy="52575"/>
            </a:xfrm>
            <a:custGeom>
              <a:rect b="b" l="l" r="r" t="t"/>
              <a:pathLst>
                <a:path extrusionOk="0" h="2103" w="12524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2062350" y="2248825"/>
              <a:ext cx="375025" cy="224300"/>
            </a:xfrm>
            <a:custGeom>
              <a:rect b="b" l="l" r="r" t="t"/>
              <a:pathLst>
                <a:path extrusionOk="0" h="8972" w="15001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1674675" y="2483750"/>
              <a:ext cx="369450" cy="375550"/>
            </a:xfrm>
            <a:custGeom>
              <a:rect b="b" l="l" r="r" t="t"/>
              <a:pathLst>
                <a:path extrusionOk="0" h="15022" w="14778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1355500" y="2851750"/>
              <a:ext cx="313125" cy="264300"/>
            </a:xfrm>
            <a:custGeom>
              <a:rect b="b" l="l" r="r" t="t"/>
              <a:pathLst>
                <a:path extrusionOk="0" h="10572" w="12525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1121050" y="3061225"/>
              <a:ext cx="247675" cy="295850"/>
            </a:xfrm>
            <a:custGeom>
              <a:rect b="b" l="l" r="r" t="t"/>
              <a:pathLst>
                <a:path extrusionOk="0" h="11834" w="9907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1299675" y="3850300"/>
              <a:ext cx="98975" cy="436925"/>
            </a:xfrm>
            <a:custGeom>
              <a:rect b="b" l="l" r="r" t="t"/>
              <a:pathLst>
                <a:path extrusionOk="0" h="17477" w="3959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9"/>
            <p:cNvSpPr/>
            <p:nvPr/>
          </p:nvSpPr>
          <p:spPr>
            <a:xfrm>
              <a:off x="1387975" y="3826450"/>
              <a:ext cx="59400" cy="35550"/>
            </a:xfrm>
            <a:custGeom>
              <a:rect b="b" l="l" r="r" t="t"/>
              <a:pathLst>
                <a:path extrusionOk="0" h="1422" w="2376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1506200" y="2736975"/>
              <a:ext cx="131450" cy="102025"/>
            </a:xfrm>
            <a:custGeom>
              <a:rect b="b" l="l" r="r" t="t"/>
              <a:pathLst>
                <a:path extrusionOk="0" h="4081" w="5258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9"/>
            <p:cNvSpPr/>
            <p:nvPr/>
          </p:nvSpPr>
          <p:spPr>
            <a:xfrm>
              <a:off x="1038350" y="3368725"/>
              <a:ext cx="97950" cy="188300"/>
            </a:xfrm>
            <a:custGeom>
              <a:rect b="b" l="l" r="r" t="t"/>
              <a:pathLst>
                <a:path extrusionOk="0" h="7532" w="3918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411650" y="3545825"/>
              <a:ext cx="626725" cy="879425"/>
            </a:xfrm>
            <a:custGeom>
              <a:rect b="b" l="l" r="r" t="t"/>
              <a:pathLst>
                <a:path extrusionOk="0" h="35177" w="25069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2167900" y="2926925"/>
              <a:ext cx="320225" cy="141425"/>
            </a:xfrm>
            <a:custGeom>
              <a:rect b="b" l="l" r="r" t="t"/>
              <a:pathLst>
                <a:path extrusionOk="0" h="5657" w="12809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1630525" y="3068325"/>
              <a:ext cx="516600" cy="251725"/>
            </a:xfrm>
            <a:custGeom>
              <a:rect b="b" l="l" r="r" t="t"/>
              <a:pathLst>
                <a:path extrusionOk="0" h="10069" w="20664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2209000" y="2407125"/>
              <a:ext cx="280150" cy="199975"/>
            </a:xfrm>
            <a:custGeom>
              <a:rect b="b" l="l" r="r" t="t"/>
              <a:pathLst>
                <a:path extrusionOk="0" h="7999" w="11206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1848225" y="2649700"/>
              <a:ext cx="293325" cy="340500"/>
            </a:xfrm>
            <a:custGeom>
              <a:rect b="b" l="l" r="r" t="t"/>
              <a:pathLst>
                <a:path extrusionOk="0" h="13620" w="11733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2544425" y="2289925"/>
              <a:ext cx="241575" cy="107075"/>
            </a:xfrm>
            <a:custGeom>
              <a:rect b="b" l="l" r="r" t="t"/>
              <a:pathLst>
                <a:path extrusionOk="0" h="4283" w="9663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1984225" y="2412200"/>
              <a:ext cx="83750" cy="57875"/>
            </a:xfrm>
            <a:custGeom>
              <a:rect b="b" l="l" r="r" t="t"/>
              <a:pathLst>
                <a:path extrusionOk="0" h="2315" w="335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2407425" y="2199600"/>
              <a:ext cx="83750" cy="24875"/>
            </a:xfrm>
            <a:custGeom>
              <a:rect b="b" l="l" r="r" t="t"/>
              <a:pathLst>
                <a:path extrusionOk="0" h="995" w="335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9"/>
            <p:cNvSpPr/>
            <p:nvPr/>
          </p:nvSpPr>
          <p:spPr>
            <a:xfrm>
              <a:off x="2270925" y="3027725"/>
              <a:ext cx="237500" cy="223300"/>
            </a:xfrm>
            <a:custGeom>
              <a:rect b="b" l="l" r="r" t="t"/>
              <a:pathLst>
                <a:path extrusionOk="0" h="8932" w="950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9"/>
            <p:cNvSpPr/>
            <p:nvPr/>
          </p:nvSpPr>
          <p:spPr>
            <a:xfrm>
              <a:off x="2352100" y="3157650"/>
              <a:ext cx="206925" cy="158850"/>
            </a:xfrm>
            <a:custGeom>
              <a:rect b="b" l="l" r="r" t="t"/>
              <a:pathLst>
                <a:path extrusionOk="0" h="6354" w="8277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8"/>
          <p:cNvSpPr/>
          <p:nvPr/>
        </p:nvSpPr>
        <p:spPr>
          <a:xfrm>
            <a:off x="460350" y="1279050"/>
            <a:ext cx="8231700" cy="3224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8"/>
          <p:cNvSpPr/>
          <p:nvPr/>
        </p:nvSpPr>
        <p:spPr>
          <a:xfrm>
            <a:off x="3320050" y="1448825"/>
            <a:ext cx="2514600" cy="2879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8"/>
          <p:cNvSpPr/>
          <p:nvPr/>
        </p:nvSpPr>
        <p:spPr>
          <a:xfrm>
            <a:off x="6019475" y="1448825"/>
            <a:ext cx="2514600" cy="2879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8"/>
          <p:cNvSpPr/>
          <p:nvPr/>
        </p:nvSpPr>
        <p:spPr>
          <a:xfrm>
            <a:off x="620625" y="1448825"/>
            <a:ext cx="2514600" cy="2879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" name="Google Shape;783;p58"/>
          <p:cNvGrpSpPr/>
          <p:nvPr/>
        </p:nvGrpSpPr>
        <p:grpSpPr>
          <a:xfrm rot="10800000">
            <a:off x="4305897" y="4124971"/>
            <a:ext cx="537556" cy="136576"/>
            <a:chOff x="2641350" y="846250"/>
            <a:chExt cx="413600" cy="105075"/>
          </a:xfrm>
        </p:grpSpPr>
        <p:sp>
          <p:nvSpPr>
            <p:cNvPr id="784" name="Google Shape;784;p5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58"/>
          <p:cNvGrpSpPr/>
          <p:nvPr/>
        </p:nvGrpSpPr>
        <p:grpSpPr>
          <a:xfrm rot="10800000">
            <a:off x="6989697" y="4124971"/>
            <a:ext cx="537556" cy="136576"/>
            <a:chOff x="2641350" y="846250"/>
            <a:chExt cx="413600" cy="105075"/>
          </a:xfrm>
        </p:grpSpPr>
        <p:sp>
          <p:nvSpPr>
            <p:cNvPr id="789" name="Google Shape;789;p5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58"/>
          <p:cNvGrpSpPr/>
          <p:nvPr/>
        </p:nvGrpSpPr>
        <p:grpSpPr>
          <a:xfrm rot="10800000">
            <a:off x="1622097" y="4124971"/>
            <a:ext cx="537556" cy="136576"/>
            <a:chOff x="2641350" y="846250"/>
            <a:chExt cx="413600" cy="105075"/>
          </a:xfrm>
        </p:grpSpPr>
        <p:sp>
          <p:nvSpPr>
            <p:cNvPr id="794" name="Google Shape;794;p5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58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799" name="Google Shape;799;p58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8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1" name="Google Shape;801;p58"/>
          <p:cNvSpPr/>
          <p:nvPr/>
        </p:nvSpPr>
        <p:spPr>
          <a:xfrm>
            <a:off x="2747650" y="445025"/>
            <a:ext cx="36486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8"/>
          <p:cNvSpPr txBox="1"/>
          <p:nvPr>
            <p:ph idx="6" type="title"/>
          </p:nvPr>
        </p:nvSpPr>
        <p:spPr>
          <a:xfrm>
            <a:off x="2788200" y="445025"/>
            <a:ext cx="3567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tol </a:t>
            </a:r>
            <a:endParaRPr sz="3000"/>
          </a:p>
        </p:txBody>
      </p:sp>
      <p:pic>
        <p:nvPicPr>
          <p:cNvPr id="803" name="Google Shape;803;p58"/>
          <p:cNvPicPr preferRelativeResize="0"/>
          <p:nvPr/>
        </p:nvPicPr>
        <p:blipFill rotWithShape="1">
          <a:blip r:embed="rId3">
            <a:alphaModFix/>
          </a:blip>
          <a:srcRect b="0" l="0" r="26378" t="0"/>
          <a:stretch/>
        </p:blipFill>
        <p:spPr>
          <a:xfrm>
            <a:off x="595725" y="1854750"/>
            <a:ext cx="2662566" cy="186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4" name="Google Shape;804;p58"/>
          <p:cNvPicPr preferRelativeResize="0"/>
          <p:nvPr/>
        </p:nvPicPr>
        <p:blipFill rotWithShape="1">
          <a:blip r:embed="rId3">
            <a:alphaModFix/>
          </a:blip>
          <a:srcRect b="0" l="78137" r="0" t="0"/>
          <a:stretch/>
        </p:blipFill>
        <p:spPr>
          <a:xfrm>
            <a:off x="2355037" y="1854747"/>
            <a:ext cx="746750" cy="1732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5" name="Google Shape;805;p58"/>
          <p:cNvPicPr preferRelativeResize="0"/>
          <p:nvPr/>
        </p:nvPicPr>
        <p:blipFill rotWithShape="1">
          <a:blip r:embed="rId4">
            <a:alphaModFix/>
          </a:blip>
          <a:srcRect b="0" l="0" r="28047" t="0"/>
          <a:stretch/>
        </p:blipFill>
        <p:spPr>
          <a:xfrm>
            <a:off x="3309909" y="1895445"/>
            <a:ext cx="2574610" cy="17787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6" name="Google Shape;806;p58"/>
          <p:cNvPicPr preferRelativeResize="0"/>
          <p:nvPr/>
        </p:nvPicPr>
        <p:blipFill rotWithShape="1">
          <a:blip r:embed="rId4">
            <a:alphaModFix/>
          </a:blip>
          <a:srcRect b="0" l="77777" r="0" t="0"/>
          <a:stretch/>
        </p:blipFill>
        <p:spPr>
          <a:xfrm>
            <a:off x="5106187" y="1930163"/>
            <a:ext cx="680275" cy="1500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7" name="Google Shape;807;p58"/>
          <p:cNvPicPr preferRelativeResize="0"/>
          <p:nvPr/>
        </p:nvPicPr>
        <p:blipFill rotWithShape="1">
          <a:blip r:embed="rId5">
            <a:alphaModFix/>
          </a:blip>
          <a:srcRect b="0" l="0" r="28489" t="0"/>
          <a:stretch/>
        </p:blipFill>
        <p:spPr>
          <a:xfrm>
            <a:off x="5986795" y="1870195"/>
            <a:ext cx="2543368" cy="18292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8" name="Google Shape;808;p58"/>
          <p:cNvPicPr preferRelativeResize="0"/>
          <p:nvPr/>
        </p:nvPicPr>
        <p:blipFill rotWithShape="1">
          <a:blip r:embed="rId5">
            <a:alphaModFix/>
          </a:blip>
          <a:srcRect b="0" l="76774" r="0" t="0"/>
          <a:stretch/>
        </p:blipFill>
        <p:spPr>
          <a:xfrm>
            <a:off x="7725750" y="1904738"/>
            <a:ext cx="710951" cy="155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9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9"/>
          <p:cNvSpPr/>
          <p:nvPr/>
        </p:nvSpPr>
        <p:spPr>
          <a:xfrm>
            <a:off x="604175" y="1537950"/>
            <a:ext cx="7944000" cy="2689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9"/>
          <p:cNvSpPr/>
          <p:nvPr/>
        </p:nvSpPr>
        <p:spPr>
          <a:xfrm>
            <a:off x="47565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9"/>
          <p:cNvSpPr/>
          <p:nvPr/>
        </p:nvSpPr>
        <p:spPr>
          <a:xfrm>
            <a:off x="7200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" name="Google Shape;817;p59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818" name="Google Shape;818;p5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59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823" name="Google Shape;823;p5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5" name="Google Shape;8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3" y="1912300"/>
            <a:ext cx="3809765" cy="193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6" name="Google Shape;82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675" y="1916500"/>
            <a:ext cx="3941875" cy="193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7" name="Google Shape;827;p59"/>
          <p:cNvSpPr/>
          <p:nvPr/>
        </p:nvSpPr>
        <p:spPr>
          <a:xfrm>
            <a:off x="1785600" y="445025"/>
            <a:ext cx="55728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9"/>
          <p:cNvSpPr txBox="1"/>
          <p:nvPr>
            <p:ph type="title"/>
          </p:nvPr>
        </p:nvSpPr>
        <p:spPr>
          <a:xfrm>
            <a:off x="1785600" y="445025"/>
            <a:ext cx="5456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n_iter_no_change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0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60"/>
          <p:cNvSpPr/>
          <p:nvPr/>
        </p:nvSpPr>
        <p:spPr>
          <a:xfrm>
            <a:off x="604175" y="1537950"/>
            <a:ext cx="7944000" cy="2689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0"/>
          <p:cNvSpPr/>
          <p:nvPr/>
        </p:nvSpPr>
        <p:spPr>
          <a:xfrm>
            <a:off x="47565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0"/>
          <p:cNvSpPr/>
          <p:nvPr/>
        </p:nvSpPr>
        <p:spPr>
          <a:xfrm>
            <a:off x="7200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60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838" name="Google Shape;838;p6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60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843" name="Google Shape;843;p60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0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5" name="Google Shape;845;p60"/>
          <p:cNvSpPr/>
          <p:nvPr/>
        </p:nvSpPr>
        <p:spPr>
          <a:xfrm>
            <a:off x="2259325" y="445025"/>
            <a:ext cx="46149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0"/>
          <p:cNvSpPr txBox="1"/>
          <p:nvPr>
            <p:ph type="title"/>
          </p:nvPr>
        </p:nvSpPr>
        <p:spPr>
          <a:xfrm>
            <a:off x="2268700" y="445025"/>
            <a:ext cx="4524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early_stop</a:t>
            </a:r>
            <a:endParaRPr sz="3000"/>
          </a:p>
        </p:txBody>
      </p:sp>
      <p:pic>
        <p:nvPicPr>
          <p:cNvPr id="847" name="Google Shape;847;p60"/>
          <p:cNvPicPr preferRelativeResize="0"/>
          <p:nvPr/>
        </p:nvPicPr>
        <p:blipFill rotWithShape="1">
          <a:blip r:embed="rId3">
            <a:alphaModFix/>
          </a:blip>
          <a:srcRect b="0" l="0" r="28186" t="0"/>
          <a:stretch/>
        </p:blipFill>
        <p:spPr>
          <a:xfrm>
            <a:off x="878350" y="1818350"/>
            <a:ext cx="2998050" cy="2117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8" name="Google Shape;848;p60"/>
          <p:cNvPicPr preferRelativeResize="0"/>
          <p:nvPr/>
        </p:nvPicPr>
        <p:blipFill rotWithShape="1">
          <a:blip r:embed="rId3">
            <a:alphaModFix/>
          </a:blip>
          <a:srcRect b="0" l="73742" r="0" t="0"/>
          <a:stretch/>
        </p:blipFill>
        <p:spPr>
          <a:xfrm>
            <a:off x="2703500" y="1823913"/>
            <a:ext cx="1096225" cy="2117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9" name="Google Shape;849;p60"/>
          <p:cNvPicPr preferRelativeResize="0"/>
          <p:nvPr/>
        </p:nvPicPr>
        <p:blipFill rotWithShape="1">
          <a:blip r:embed="rId4">
            <a:alphaModFix/>
          </a:blip>
          <a:srcRect b="0" l="0" r="28135" t="0"/>
          <a:stretch/>
        </p:blipFill>
        <p:spPr>
          <a:xfrm>
            <a:off x="5053175" y="1824700"/>
            <a:ext cx="2998050" cy="211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0" name="Google Shape;850;p60"/>
          <p:cNvPicPr preferRelativeResize="0"/>
          <p:nvPr/>
        </p:nvPicPr>
        <p:blipFill rotWithShape="1">
          <a:blip r:embed="rId4">
            <a:alphaModFix/>
          </a:blip>
          <a:srcRect b="0" l="73722" r="0" t="0"/>
          <a:stretch/>
        </p:blipFill>
        <p:spPr>
          <a:xfrm>
            <a:off x="6874224" y="1824700"/>
            <a:ext cx="1096225" cy="211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1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1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1"/>
          <p:cNvSpPr/>
          <p:nvPr/>
        </p:nvSpPr>
        <p:spPr>
          <a:xfrm>
            <a:off x="1791775" y="1168343"/>
            <a:ext cx="55689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61"/>
          <p:cNvSpPr/>
          <p:nvPr/>
        </p:nvSpPr>
        <p:spPr>
          <a:xfrm>
            <a:off x="1852360" y="1282121"/>
            <a:ext cx="54450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9" name="Google Shape;859;p6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860" name="Google Shape;860;p6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61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865" name="Google Shape;865;p6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" name="Google Shape;867;p61"/>
          <p:cNvSpPr/>
          <p:nvPr/>
        </p:nvSpPr>
        <p:spPr>
          <a:xfrm>
            <a:off x="2374050" y="445025"/>
            <a:ext cx="43959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1"/>
          <p:cNvSpPr txBox="1"/>
          <p:nvPr>
            <p:ph type="title"/>
          </p:nvPr>
        </p:nvSpPr>
        <p:spPr>
          <a:xfrm>
            <a:off x="2424425" y="445025"/>
            <a:ext cx="4271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power_t</a:t>
            </a:r>
            <a:endParaRPr sz="3000"/>
          </a:p>
        </p:txBody>
      </p:sp>
      <p:pic>
        <p:nvPicPr>
          <p:cNvPr id="869" name="Google Shape;8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241" y="1575091"/>
            <a:ext cx="5134660" cy="26048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2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2"/>
          <p:cNvSpPr/>
          <p:nvPr/>
        </p:nvSpPr>
        <p:spPr>
          <a:xfrm>
            <a:off x="604175" y="1537950"/>
            <a:ext cx="7944000" cy="2689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2"/>
          <p:cNvSpPr/>
          <p:nvPr/>
        </p:nvSpPr>
        <p:spPr>
          <a:xfrm>
            <a:off x="47565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2"/>
          <p:cNvSpPr/>
          <p:nvPr/>
        </p:nvSpPr>
        <p:spPr>
          <a:xfrm>
            <a:off x="7200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" name="Google Shape;878;p62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879" name="Google Shape;879;p6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62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884" name="Google Shape;884;p62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2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6" name="Google Shape;886;p62"/>
          <p:cNvSpPr/>
          <p:nvPr/>
        </p:nvSpPr>
        <p:spPr>
          <a:xfrm>
            <a:off x="1925975" y="445025"/>
            <a:ext cx="50400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2"/>
          <p:cNvSpPr txBox="1"/>
          <p:nvPr>
            <p:ph type="title"/>
          </p:nvPr>
        </p:nvSpPr>
        <p:spPr>
          <a:xfrm>
            <a:off x="1954775" y="445025"/>
            <a:ext cx="4982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random_state</a:t>
            </a:r>
            <a:endParaRPr sz="3000"/>
          </a:p>
        </p:txBody>
      </p:sp>
      <p:pic>
        <p:nvPicPr>
          <p:cNvPr id="888" name="Google Shape;888;p62"/>
          <p:cNvPicPr preferRelativeResize="0"/>
          <p:nvPr/>
        </p:nvPicPr>
        <p:blipFill rotWithShape="1">
          <a:blip r:embed="rId3">
            <a:alphaModFix/>
          </a:blip>
          <a:srcRect b="0" l="0" r="28062" t="0"/>
          <a:stretch/>
        </p:blipFill>
        <p:spPr>
          <a:xfrm>
            <a:off x="794800" y="1693563"/>
            <a:ext cx="3222950" cy="2272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9" name="Google Shape;889;p62"/>
          <p:cNvPicPr preferRelativeResize="0"/>
          <p:nvPr/>
        </p:nvPicPr>
        <p:blipFill rotWithShape="1">
          <a:blip r:embed="rId3">
            <a:alphaModFix/>
          </a:blip>
          <a:srcRect b="0" l="70946" r="0" t="0"/>
          <a:stretch/>
        </p:blipFill>
        <p:spPr>
          <a:xfrm>
            <a:off x="3241600" y="1800200"/>
            <a:ext cx="1179500" cy="205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90" name="Google Shape;890;p62"/>
          <p:cNvPicPr preferRelativeResize="0"/>
          <p:nvPr/>
        </p:nvPicPr>
        <p:blipFill rotWithShape="1">
          <a:blip r:embed="rId4">
            <a:alphaModFix/>
          </a:blip>
          <a:srcRect b="0" l="0" r="27948" t="0"/>
          <a:stretch/>
        </p:blipFill>
        <p:spPr>
          <a:xfrm>
            <a:off x="4716225" y="1693575"/>
            <a:ext cx="3295563" cy="224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91" name="Google Shape;891;p62"/>
          <p:cNvPicPr preferRelativeResize="0"/>
          <p:nvPr/>
        </p:nvPicPr>
        <p:blipFill rotWithShape="1">
          <a:blip r:embed="rId4">
            <a:alphaModFix/>
          </a:blip>
          <a:srcRect b="0" l="71920" r="0" t="0"/>
          <a:stretch/>
        </p:blipFill>
        <p:spPr>
          <a:xfrm>
            <a:off x="7334173" y="1728100"/>
            <a:ext cx="1179500" cy="205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2" name="Google Shape;892;p62"/>
          <p:cNvSpPr/>
          <p:nvPr/>
        </p:nvSpPr>
        <p:spPr>
          <a:xfrm>
            <a:off x="2829125" y="4184097"/>
            <a:ext cx="3701100" cy="432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2"/>
          <p:cNvSpPr txBox="1"/>
          <p:nvPr>
            <p:ph type="title"/>
          </p:nvPr>
        </p:nvSpPr>
        <p:spPr>
          <a:xfrm>
            <a:off x="2789375" y="4102213"/>
            <a:ext cx="378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DOn’t panic the answer is 42</a:t>
            </a:r>
            <a:endParaRPr sz="3000"/>
          </a:p>
        </p:txBody>
      </p:sp>
      <p:pic>
        <p:nvPicPr>
          <p:cNvPr id="894" name="Google Shape;89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" y="0"/>
            <a:ext cx="814898" cy="9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3"/>
          <p:cNvSpPr/>
          <p:nvPr/>
        </p:nvSpPr>
        <p:spPr>
          <a:xfrm>
            <a:off x="460350" y="1279050"/>
            <a:ext cx="8231700" cy="3224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3"/>
          <p:cNvSpPr/>
          <p:nvPr/>
        </p:nvSpPr>
        <p:spPr>
          <a:xfrm>
            <a:off x="3320050" y="1448825"/>
            <a:ext cx="2514600" cy="2879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3"/>
          <p:cNvSpPr/>
          <p:nvPr/>
        </p:nvSpPr>
        <p:spPr>
          <a:xfrm>
            <a:off x="6019475" y="1448825"/>
            <a:ext cx="2514600" cy="2879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3"/>
          <p:cNvSpPr/>
          <p:nvPr/>
        </p:nvSpPr>
        <p:spPr>
          <a:xfrm>
            <a:off x="620625" y="1448825"/>
            <a:ext cx="2514600" cy="2879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3" name="Google Shape;903;p63"/>
          <p:cNvGrpSpPr/>
          <p:nvPr/>
        </p:nvGrpSpPr>
        <p:grpSpPr>
          <a:xfrm rot="10800000">
            <a:off x="4305897" y="4124971"/>
            <a:ext cx="537556" cy="136576"/>
            <a:chOff x="2641350" y="846250"/>
            <a:chExt cx="413600" cy="105075"/>
          </a:xfrm>
        </p:grpSpPr>
        <p:sp>
          <p:nvSpPr>
            <p:cNvPr id="904" name="Google Shape;904;p6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63"/>
          <p:cNvGrpSpPr/>
          <p:nvPr/>
        </p:nvGrpSpPr>
        <p:grpSpPr>
          <a:xfrm rot="10800000">
            <a:off x="6989697" y="4124971"/>
            <a:ext cx="537556" cy="136576"/>
            <a:chOff x="2641350" y="846250"/>
            <a:chExt cx="413600" cy="105075"/>
          </a:xfrm>
        </p:grpSpPr>
        <p:sp>
          <p:nvSpPr>
            <p:cNvPr id="909" name="Google Shape;909;p6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63"/>
          <p:cNvGrpSpPr/>
          <p:nvPr/>
        </p:nvGrpSpPr>
        <p:grpSpPr>
          <a:xfrm rot="10800000">
            <a:off x="1622097" y="4124971"/>
            <a:ext cx="537556" cy="136576"/>
            <a:chOff x="2641350" y="846250"/>
            <a:chExt cx="413600" cy="105075"/>
          </a:xfrm>
        </p:grpSpPr>
        <p:sp>
          <p:nvSpPr>
            <p:cNvPr id="914" name="Google Shape;914;p6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63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919" name="Google Shape;919;p63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3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" name="Google Shape;921;p63"/>
          <p:cNvSpPr/>
          <p:nvPr/>
        </p:nvSpPr>
        <p:spPr>
          <a:xfrm>
            <a:off x="2281575" y="445025"/>
            <a:ext cx="45807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3"/>
          <p:cNvSpPr txBox="1"/>
          <p:nvPr>
            <p:ph idx="6" type="title"/>
          </p:nvPr>
        </p:nvSpPr>
        <p:spPr>
          <a:xfrm>
            <a:off x="2353425" y="445025"/>
            <a:ext cx="4437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activation </a:t>
            </a:r>
            <a:endParaRPr sz="3000"/>
          </a:p>
        </p:txBody>
      </p:sp>
      <p:pic>
        <p:nvPicPr>
          <p:cNvPr id="923" name="Google Shape;923;p63"/>
          <p:cNvPicPr preferRelativeResize="0"/>
          <p:nvPr/>
        </p:nvPicPr>
        <p:blipFill rotWithShape="1">
          <a:blip r:embed="rId3">
            <a:alphaModFix/>
          </a:blip>
          <a:srcRect b="0" l="0" r="28176" t="0"/>
          <a:stretch/>
        </p:blipFill>
        <p:spPr>
          <a:xfrm>
            <a:off x="572838" y="1905350"/>
            <a:ext cx="2612375" cy="184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63"/>
          <p:cNvPicPr preferRelativeResize="0"/>
          <p:nvPr/>
        </p:nvPicPr>
        <p:blipFill rotWithShape="1">
          <a:blip r:embed="rId3">
            <a:alphaModFix/>
          </a:blip>
          <a:srcRect b="0" l="74143" r="0" t="0"/>
          <a:stretch/>
        </p:blipFill>
        <p:spPr>
          <a:xfrm>
            <a:off x="2159638" y="1905350"/>
            <a:ext cx="940479" cy="184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5" name="Google Shape;925;p63"/>
          <p:cNvPicPr preferRelativeResize="0"/>
          <p:nvPr/>
        </p:nvPicPr>
        <p:blipFill rotWithShape="1">
          <a:blip r:embed="rId4">
            <a:alphaModFix/>
          </a:blip>
          <a:srcRect b="0" l="0" r="27860" t="0"/>
          <a:stretch/>
        </p:blipFill>
        <p:spPr>
          <a:xfrm>
            <a:off x="3271163" y="1909417"/>
            <a:ext cx="2612350" cy="1775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6" name="Google Shape;926;p63"/>
          <p:cNvPicPr preferRelativeResize="0"/>
          <p:nvPr/>
        </p:nvPicPr>
        <p:blipFill rotWithShape="1">
          <a:blip r:embed="rId4">
            <a:alphaModFix/>
          </a:blip>
          <a:srcRect b="0" l="74058" r="0" t="0"/>
          <a:stretch/>
        </p:blipFill>
        <p:spPr>
          <a:xfrm>
            <a:off x="4875143" y="1909417"/>
            <a:ext cx="939394" cy="1775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7" name="Google Shape;927;p63"/>
          <p:cNvPicPr preferRelativeResize="0"/>
          <p:nvPr/>
        </p:nvPicPr>
        <p:blipFill rotWithShape="1">
          <a:blip r:embed="rId5">
            <a:alphaModFix/>
          </a:blip>
          <a:srcRect b="0" l="0" r="27860" t="0"/>
          <a:stretch/>
        </p:blipFill>
        <p:spPr>
          <a:xfrm>
            <a:off x="5969500" y="1909416"/>
            <a:ext cx="2612350" cy="18370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8" name="Google Shape;928;p63"/>
          <p:cNvPicPr preferRelativeResize="0"/>
          <p:nvPr/>
        </p:nvPicPr>
        <p:blipFill rotWithShape="1">
          <a:blip r:embed="rId5">
            <a:alphaModFix/>
          </a:blip>
          <a:srcRect b="0" l="72659" r="0" t="0"/>
          <a:stretch/>
        </p:blipFill>
        <p:spPr>
          <a:xfrm>
            <a:off x="7504478" y="1962266"/>
            <a:ext cx="990067" cy="18370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4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4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4"/>
          <p:cNvSpPr/>
          <p:nvPr/>
        </p:nvSpPr>
        <p:spPr>
          <a:xfrm>
            <a:off x="1791775" y="1168343"/>
            <a:ext cx="55689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4"/>
          <p:cNvSpPr/>
          <p:nvPr/>
        </p:nvSpPr>
        <p:spPr>
          <a:xfrm>
            <a:off x="1852360" y="1282121"/>
            <a:ext cx="54450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7" name="Google Shape;937;p64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938" name="Google Shape;938;p6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64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943" name="Google Shape;943;p6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64"/>
          <p:cNvSpPr/>
          <p:nvPr/>
        </p:nvSpPr>
        <p:spPr>
          <a:xfrm>
            <a:off x="2374050" y="445025"/>
            <a:ext cx="43959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4"/>
          <p:cNvSpPr txBox="1"/>
          <p:nvPr>
            <p:ph type="title"/>
          </p:nvPr>
        </p:nvSpPr>
        <p:spPr>
          <a:xfrm>
            <a:off x="2599150" y="445025"/>
            <a:ext cx="41709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alpha</a:t>
            </a:r>
            <a:endParaRPr sz="3000"/>
          </a:p>
        </p:txBody>
      </p:sp>
      <p:pic>
        <p:nvPicPr>
          <p:cNvPr id="947" name="Google Shape;9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52" y="1514675"/>
            <a:ext cx="5394000" cy="2736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5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5"/>
          <p:cNvSpPr/>
          <p:nvPr/>
        </p:nvSpPr>
        <p:spPr>
          <a:xfrm>
            <a:off x="604175" y="1537950"/>
            <a:ext cx="7944000" cy="2689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5"/>
          <p:cNvSpPr/>
          <p:nvPr/>
        </p:nvSpPr>
        <p:spPr>
          <a:xfrm>
            <a:off x="47565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5"/>
          <p:cNvSpPr/>
          <p:nvPr/>
        </p:nvSpPr>
        <p:spPr>
          <a:xfrm>
            <a:off x="7200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6" name="Google Shape;956;p65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957" name="Google Shape;957;p6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65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962" name="Google Shape;962;p6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4" name="Google Shape;964;p65"/>
          <p:cNvSpPr/>
          <p:nvPr/>
        </p:nvSpPr>
        <p:spPr>
          <a:xfrm>
            <a:off x="1735050" y="445025"/>
            <a:ext cx="56739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65"/>
          <p:cNvSpPr txBox="1"/>
          <p:nvPr>
            <p:ph type="title"/>
          </p:nvPr>
        </p:nvSpPr>
        <p:spPr>
          <a:xfrm>
            <a:off x="1781875" y="445025"/>
            <a:ext cx="55698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learning_rate_init</a:t>
            </a:r>
            <a:endParaRPr sz="3000"/>
          </a:p>
        </p:txBody>
      </p:sp>
      <p:pic>
        <p:nvPicPr>
          <p:cNvPr id="966" name="Google Shape;9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794400"/>
            <a:ext cx="4107851" cy="212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7" name="Google Shape;96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825" y="1865250"/>
            <a:ext cx="3947656" cy="198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6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6"/>
          <p:cNvSpPr/>
          <p:nvPr/>
        </p:nvSpPr>
        <p:spPr>
          <a:xfrm>
            <a:off x="604175" y="1537950"/>
            <a:ext cx="7944000" cy="2689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6"/>
          <p:cNvSpPr/>
          <p:nvPr/>
        </p:nvSpPr>
        <p:spPr>
          <a:xfrm>
            <a:off x="47565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6"/>
          <p:cNvSpPr/>
          <p:nvPr/>
        </p:nvSpPr>
        <p:spPr>
          <a:xfrm>
            <a:off x="7200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6" name="Google Shape;976;p66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977" name="Google Shape;977;p6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66"/>
          <p:cNvGrpSpPr/>
          <p:nvPr/>
        </p:nvGrpSpPr>
        <p:grpSpPr>
          <a:xfrm>
            <a:off x="604164" y="1256218"/>
            <a:ext cx="864100" cy="370975"/>
            <a:chOff x="6514150" y="4420266"/>
            <a:chExt cx="913425" cy="370975"/>
          </a:xfrm>
        </p:grpSpPr>
        <p:sp>
          <p:nvSpPr>
            <p:cNvPr id="982" name="Google Shape;982;p66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6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66"/>
          <p:cNvSpPr/>
          <p:nvPr/>
        </p:nvSpPr>
        <p:spPr>
          <a:xfrm>
            <a:off x="1517160" y="445025"/>
            <a:ext cx="55509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6"/>
          <p:cNvSpPr txBox="1"/>
          <p:nvPr>
            <p:ph type="title"/>
          </p:nvPr>
        </p:nvSpPr>
        <p:spPr>
          <a:xfrm>
            <a:off x="1528437" y="445025"/>
            <a:ext cx="5442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HIDDEN LAYER SIZES</a:t>
            </a:r>
            <a:endParaRPr sz="3000"/>
          </a:p>
        </p:txBody>
      </p:sp>
      <p:pic>
        <p:nvPicPr>
          <p:cNvPr id="986" name="Google Shape;9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400" y="1975425"/>
            <a:ext cx="3701100" cy="18776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7" name="Google Shape;98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53" y="1975412"/>
            <a:ext cx="3701146" cy="187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67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7"/>
          <p:cNvSpPr/>
          <p:nvPr/>
        </p:nvSpPr>
        <p:spPr>
          <a:xfrm>
            <a:off x="604175" y="1537950"/>
            <a:ext cx="7944000" cy="2689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67"/>
          <p:cNvSpPr/>
          <p:nvPr/>
        </p:nvSpPr>
        <p:spPr>
          <a:xfrm>
            <a:off x="47565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7"/>
          <p:cNvSpPr/>
          <p:nvPr/>
        </p:nvSpPr>
        <p:spPr>
          <a:xfrm>
            <a:off x="7200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67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997" name="Google Shape;997;p6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67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002" name="Google Shape;1002;p67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7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67"/>
          <p:cNvSpPr/>
          <p:nvPr/>
        </p:nvSpPr>
        <p:spPr>
          <a:xfrm>
            <a:off x="2259325" y="445025"/>
            <a:ext cx="46149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67"/>
          <p:cNvSpPr txBox="1"/>
          <p:nvPr>
            <p:ph type="title"/>
          </p:nvPr>
        </p:nvSpPr>
        <p:spPr>
          <a:xfrm>
            <a:off x="2268700" y="445025"/>
            <a:ext cx="4524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beta_1</a:t>
            </a:r>
            <a:endParaRPr sz="3000"/>
          </a:p>
        </p:txBody>
      </p:sp>
      <p:pic>
        <p:nvPicPr>
          <p:cNvPr id="1006" name="Google Shape;1006;p67"/>
          <p:cNvPicPr preferRelativeResize="0"/>
          <p:nvPr/>
        </p:nvPicPr>
        <p:blipFill rotWithShape="1">
          <a:blip r:embed="rId3">
            <a:alphaModFix/>
          </a:blip>
          <a:srcRect b="0" l="0" r="18187" t="0"/>
          <a:stretch/>
        </p:blipFill>
        <p:spPr>
          <a:xfrm>
            <a:off x="795125" y="1899150"/>
            <a:ext cx="3282625" cy="2035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7" name="Google Shape;1007;p67"/>
          <p:cNvPicPr preferRelativeResize="0"/>
          <p:nvPr/>
        </p:nvPicPr>
        <p:blipFill rotWithShape="1">
          <a:blip r:embed="rId4">
            <a:alphaModFix/>
          </a:blip>
          <a:srcRect b="0" l="0" r="46213" t="0"/>
          <a:stretch/>
        </p:blipFill>
        <p:spPr>
          <a:xfrm>
            <a:off x="4940400" y="1899138"/>
            <a:ext cx="3187724" cy="212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8" name="Google Shape;1008;p67"/>
          <p:cNvPicPr preferRelativeResize="0"/>
          <p:nvPr/>
        </p:nvPicPr>
        <p:blipFill rotWithShape="1">
          <a:blip r:embed="rId4">
            <a:alphaModFix/>
          </a:blip>
          <a:srcRect b="0" l="70286" r="8430" t="0"/>
          <a:stretch/>
        </p:blipFill>
        <p:spPr>
          <a:xfrm>
            <a:off x="7067925" y="1853125"/>
            <a:ext cx="1031425" cy="1733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"/>
          <p:cNvSpPr/>
          <p:nvPr/>
        </p:nvSpPr>
        <p:spPr>
          <a:xfrm>
            <a:off x="499175" y="1811313"/>
            <a:ext cx="8187000" cy="2003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0"/>
          <p:cNvSpPr/>
          <p:nvPr/>
        </p:nvSpPr>
        <p:spPr>
          <a:xfrm>
            <a:off x="3320050" y="1936963"/>
            <a:ext cx="2514600" cy="17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0"/>
          <p:cNvSpPr/>
          <p:nvPr/>
        </p:nvSpPr>
        <p:spPr>
          <a:xfrm>
            <a:off x="6019475" y="1936963"/>
            <a:ext cx="2514600" cy="17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0"/>
          <p:cNvSpPr/>
          <p:nvPr/>
        </p:nvSpPr>
        <p:spPr>
          <a:xfrm>
            <a:off x="3314700" y="445025"/>
            <a:ext cx="25146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0"/>
          <p:cNvSpPr/>
          <p:nvPr/>
        </p:nvSpPr>
        <p:spPr>
          <a:xfrm>
            <a:off x="620625" y="1936963"/>
            <a:ext cx="2514600" cy="17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0"/>
          <p:cNvSpPr txBox="1"/>
          <p:nvPr>
            <p:ph type="title"/>
          </p:nvPr>
        </p:nvSpPr>
        <p:spPr>
          <a:xfrm>
            <a:off x="3358600" y="445025"/>
            <a:ext cx="242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Participantes</a:t>
            </a:r>
            <a:endParaRPr/>
          </a:p>
        </p:txBody>
      </p:sp>
      <p:sp>
        <p:nvSpPr>
          <p:cNvPr id="551" name="Google Shape;551;p50"/>
          <p:cNvSpPr txBox="1"/>
          <p:nvPr>
            <p:ph idx="2" type="title"/>
          </p:nvPr>
        </p:nvSpPr>
        <p:spPr>
          <a:xfrm>
            <a:off x="731342" y="2549255"/>
            <a:ext cx="2305500" cy="527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Heinrych Matheus</a:t>
            </a:r>
            <a:endParaRPr sz="1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52" name="Google Shape;552;p50"/>
          <p:cNvSpPr txBox="1"/>
          <p:nvPr>
            <p:ph idx="3" type="title"/>
          </p:nvPr>
        </p:nvSpPr>
        <p:spPr>
          <a:xfrm>
            <a:off x="3430611" y="2549255"/>
            <a:ext cx="2305500" cy="527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Pedro Diehl </a:t>
            </a:r>
            <a:endParaRPr sz="1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53" name="Google Shape;553;p50"/>
          <p:cNvSpPr txBox="1"/>
          <p:nvPr>
            <p:ph idx="5" type="title"/>
          </p:nvPr>
        </p:nvSpPr>
        <p:spPr>
          <a:xfrm>
            <a:off x="6129887" y="2549255"/>
            <a:ext cx="2305500" cy="527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Rui Júnior</a:t>
            </a:r>
            <a:endParaRPr sz="19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554" name="Google Shape;554;p50"/>
          <p:cNvGrpSpPr/>
          <p:nvPr/>
        </p:nvGrpSpPr>
        <p:grpSpPr>
          <a:xfrm>
            <a:off x="636975" y="4608492"/>
            <a:ext cx="3397850" cy="187275"/>
            <a:chOff x="-3237675" y="-1132050"/>
            <a:chExt cx="3397850" cy="187275"/>
          </a:xfrm>
        </p:grpSpPr>
        <p:sp>
          <p:nvSpPr>
            <p:cNvPr id="555" name="Google Shape;555;p50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8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8"/>
          <p:cNvSpPr/>
          <p:nvPr/>
        </p:nvSpPr>
        <p:spPr>
          <a:xfrm>
            <a:off x="604175" y="1537950"/>
            <a:ext cx="7944000" cy="2689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8"/>
          <p:cNvSpPr/>
          <p:nvPr/>
        </p:nvSpPr>
        <p:spPr>
          <a:xfrm>
            <a:off x="47565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68"/>
          <p:cNvSpPr/>
          <p:nvPr/>
        </p:nvSpPr>
        <p:spPr>
          <a:xfrm>
            <a:off x="7200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7" name="Google Shape;1017;p68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018" name="Google Shape;1018;p6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68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023" name="Google Shape;1023;p68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8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5" name="Google Shape;1025;p68"/>
          <p:cNvSpPr/>
          <p:nvPr/>
        </p:nvSpPr>
        <p:spPr>
          <a:xfrm>
            <a:off x="2259325" y="445025"/>
            <a:ext cx="46149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8"/>
          <p:cNvSpPr txBox="1"/>
          <p:nvPr>
            <p:ph type="title"/>
          </p:nvPr>
        </p:nvSpPr>
        <p:spPr>
          <a:xfrm>
            <a:off x="2268700" y="445025"/>
            <a:ext cx="4524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 beta_2 </a:t>
            </a:r>
            <a:endParaRPr sz="3000"/>
          </a:p>
        </p:txBody>
      </p:sp>
      <p:pic>
        <p:nvPicPr>
          <p:cNvPr id="1027" name="Google Shape;1027;p68"/>
          <p:cNvPicPr preferRelativeResize="0"/>
          <p:nvPr/>
        </p:nvPicPr>
        <p:blipFill rotWithShape="1">
          <a:blip r:embed="rId3">
            <a:alphaModFix/>
          </a:blip>
          <a:srcRect b="0" l="0" r="27172" t="0"/>
          <a:stretch/>
        </p:blipFill>
        <p:spPr>
          <a:xfrm>
            <a:off x="781876" y="1677025"/>
            <a:ext cx="3462287" cy="241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8" name="Google Shape;1028;p68"/>
          <p:cNvPicPr preferRelativeResize="0"/>
          <p:nvPr/>
        </p:nvPicPr>
        <p:blipFill rotWithShape="1">
          <a:blip r:embed="rId3">
            <a:alphaModFix/>
          </a:blip>
          <a:srcRect b="0" l="76228" r="0" t="0"/>
          <a:stretch/>
        </p:blipFill>
        <p:spPr>
          <a:xfrm>
            <a:off x="3252905" y="1705775"/>
            <a:ext cx="913426" cy="194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9" name="Google Shape;1029;p68"/>
          <p:cNvPicPr preferRelativeResize="0"/>
          <p:nvPr/>
        </p:nvPicPr>
        <p:blipFill rotWithShape="1">
          <a:blip r:embed="rId4">
            <a:alphaModFix/>
          </a:blip>
          <a:srcRect b="0" l="0" r="27599" t="0"/>
          <a:stretch/>
        </p:blipFill>
        <p:spPr>
          <a:xfrm>
            <a:off x="4886163" y="1672825"/>
            <a:ext cx="3441781" cy="241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0" name="Google Shape;1030;p68"/>
          <p:cNvPicPr preferRelativeResize="0"/>
          <p:nvPr/>
        </p:nvPicPr>
        <p:blipFill rotWithShape="1">
          <a:blip r:embed="rId4">
            <a:alphaModFix/>
          </a:blip>
          <a:srcRect b="0" l="75615" r="0" t="0"/>
          <a:stretch/>
        </p:blipFill>
        <p:spPr>
          <a:xfrm>
            <a:off x="7268213" y="1720500"/>
            <a:ext cx="937001" cy="194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9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69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9"/>
          <p:cNvSpPr/>
          <p:nvPr/>
        </p:nvSpPr>
        <p:spPr>
          <a:xfrm>
            <a:off x="1791775" y="1168343"/>
            <a:ext cx="55689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69"/>
          <p:cNvSpPr/>
          <p:nvPr/>
        </p:nvSpPr>
        <p:spPr>
          <a:xfrm>
            <a:off x="1852360" y="1282121"/>
            <a:ext cx="54450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9" name="Google Shape;1039;p69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040" name="Google Shape;1040;p6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69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045" name="Google Shape;1045;p6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7" name="Google Shape;1047;p69"/>
          <p:cNvSpPr/>
          <p:nvPr/>
        </p:nvSpPr>
        <p:spPr>
          <a:xfrm>
            <a:off x="2066400" y="445025"/>
            <a:ext cx="50112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9"/>
          <p:cNvSpPr txBox="1"/>
          <p:nvPr>
            <p:ph type="title"/>
          </p:nvPr>
        </p:nvSpPr>
        <p:spPr>
          <a:xfrm>
            <a:off x="2066400" y="445025"/>
            <a:ext cx="5011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 learning_rate</a:t>
            </a:r>
            <a:endParaRPr sz="3000"/>
          </a:p>
        </p:txBody>
      </p:sp>
      <p:pic>
        <p:nvPicPr>
          <p:cNvPr id="1049" name="Google Shape;10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850" y="1487396"/>
            <a:ext cx="5516826" cy="27987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0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0"/>
          <p:cNvSpPr/>
          <p:nvPr/>
        </p:nvSpPr>
        <p:spPr>
          <a:xfrm>
            <a:off x="604175" y="1537950"/>
            <a:ext cx="7944000" cy="2689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0"/>
          <p:cNvSpPr/>
          <p:nvPr/>
        </p:nvSpPr>
        <p:spPr>
          <a:xfrm>
            <a:off x="47565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70"/>
          <p:cNvSpPr/>
          <p:nvPr/>
        </p:nvSpPr>
        <p:spPr>
          <a:xfrm>
            <a:off x="720000" y="1627200"/>
            <a:ext cx="3701100" cy="25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8" name="Google Shape;1058;p70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059" name="Google Shape;1059;p7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70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064" name="Google Shape;1064;p70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0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p70"/>
          <p:cNvSpPr/>
          <p:nvPr/>
        </p:nvSpPr>
        <p:spPr>
          <a:xfrm>
            <a:off x="2259325" y="445025"/>
            <a:ext cx="46149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70"/>
          <p:cNvSpPr txBox="1"/>
          <p:nvPr>
            <p:ph type="title"/>
          </p:nvPr>
        </p:nvSpPr>
        <p:spPr>
          <a:xfrm>
            <a:off x="2268700" y="445025"/>
            <a:ext cx="4524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Variando parâmetros -  epsilon</a:t>
            </a:r>
            <a:endParaRPr sz="3000"/>
          </a:p>
        </p:txBody>
      </p:sp>
      <p:pic>
        <p:nvPicPr>
          <p:cNvPr id="1068" name="Google Shape;1068;p70"/>
          <p:cNvPicPr preferRelativeResize="0"/>
          <p:nvPr/>
        </p:nvPicPr>
        <p:blipFill rotWithShape="1">
          <a:blip r:embed="rId3">
            <a:alphaModFix/>
          </a:blip>
          <a:srcRect b="0" l="0" r="29273" t="0"/>
          <a:stretch/>
        </p:blipFill>
        <p:spPr>
          <a:xfrm>
            <a:off x="745825" y="1691025"/>
            <a:ext cx="3320425" cy="238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9" name="Google Shape;1069;p70"/>
          <p:cNvPicPr preferRelativeResize="0"/>
          <p:nvPr/>
        </p:nvPicPr>
        <p:blipFill rotWithShape="1">
          <a:blip r:embed="rId3">
            <a:alphaModFix/>
          </a:blip>
          <a:srcRect b="0" l="76405" r="0" t="0"/>
          <a:stretch/>
        </p:blipFill>
        <p:spPr>
          <a:xfrm>
            <a:off x="3064154" y="1716950"/>
            <a:ext cx="950325" cy="2043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70"/>
          <p:cNvPicPr preferRelativeResize="0"/>
          <p:nvPr/>
        </p:nvPicPr>
        <p:blipFill rotWithShape="1">
          <a:blip r:embed="rId4">
            <a:alphaModFix/>
          </a:blip>
          <a:srcRect b="0" l="0" r="24568" t="0"/>
          <a:stretch/>
        </p:blipFill>
        <p:spPr>
          <a:xfrm>
            <a:off x="4765500" y="1716950"/>
            <a:ext cx="3471925" cy="2256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1" name="Google Shape;1071;p70"/>
          <p:cNvPicPr preferRelativeResize="0"/>
          <p:nvPr/>
        </p:nvPicPr>
        <p:blipFill rotWithShape="1">
          <a:blip r:embed="rId4">
            <a:alphaModFix/>
          </a:blip>
          <a:srcRect b="0" l="76263" r="0" t="0"/>
          <a:stretch/>
        </p:blipFill>
        <p:spPr>
          <a:xfrm>
            <a:off x="7110200" y="1743825"/>
            <a:ext cx="913426" cy="188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1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71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1"/>
          <p:cNvSpPr/>
          <p:nvPr/>
        </p:nvSpPr>
        <p:spPr>
          <a:xfrm>
            <a:off x="1791775" y="1168343"/>
            <a:ext cx="55689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1"/>
          <p:cNvSpPr/>
          <p:nvPr/>
        </p:nvSpPr>
        <p:spPr>
          <a:xfrm>
            <a:off x="1852360" y="1282121"/>
            <a:ext cx="54450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0" name="Google Shape;1080;p7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081" name="Google Shape;1081;p7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" name="Google Shape;1085;p71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086" name="Google Shape;1086;p7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8" name="Google Shape;1088;p71"/>
          <p:cNvSpPr/>
          <p:nvPr/>
        </p:nvSpPr>
        <p:spPr>
          <a:xfrm>
            <a:off x="2540525" y="445025"/>
            <a:ext cx="40629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1"/>
          <p:cNvSpPr txBox="1"/>
          <p:nvPr>
            <p:ph type="title"/>
          </p:nvPr>
        </p:nvSpPr>
        <p:spPr>
          <a:xfrm>
            <a:off x="2588725" y="445025"/>
            <a:ext cx="3956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Resultados - Matriz Confusão</a:t>
            </a:r>
            <a:endParaRPr sz="3000"/>
          </a:p>
        </p:txBody>
      </p:sp>
      <p:pic>
        <p:nvPicPr>
          <p:cNvPr id="1090" name="Google Shape;109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25" y="1345150"/>
            <a:ext cx="4551230" cy="313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2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2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72"/>
          <p:cNvSpPr/>
          <p:nvPr/>
        </p:nvSpPr>
        <p:spPr>
          <a:xfrm>
            <a:off x="1791775" y="1168343"/>
            <a:ext cx="55689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72"/>
          <p:cNvSpPr/>
          <p:nvPr/>
        </p:nvSpPr>
        <p:spPr>
          <a:xfrm>
            <a:off x="1852360" y="1282121"/>
            <a:ext cx="5445000" cy="319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9" name="Google Shape;1099;p72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100" name="Google Shape;1100;p7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72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105" name="Google Shape;1105;p72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2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72"/>
          <p:cNvSpPr/>
          <p:nvPr/>
        </p:nvSpPr>
        <p:spPr>
          <a:xfrm>
            <a:off x="2540525" y="445025"/>
            <a:ext cx="40629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2"/>
          <p:cNvSpPr txBox="1"/>
          <p:nvPr>
            <p:ph type="title"/>
          </p:nvPr>
        </p:nvSpPr>
        <p:spPr>
          <a:xfrm>
            <a:off x="2588725" y="445025"/>
            <a:ext cx="39561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Resultados - Matriz Confusão</a:t>
            </a:r>
            <a:endParaRPr sz="3000"/>
          </a:p>
        </p:txBody>
      </p:sp>
      <p:pic>
        <p:nvPicPr>
          <p:cNvPr id="1109" name="Google Shape;1109;p72"/>
          <p:cNvPicPr preferRelativeResize="0"/>
          <p:nvPr/>
        </p:nvPicPr>
        <p:blipFill rotWithShape="1">
          <a:blip r:embed="rId3">
            <a:alphaModFix/>
          </a:blip>
          <a:srcRect b="4553" l="4562" r="4553" t="4562"/>
          <a:stretch/>
        </p:blipFill>
        <p:spPr>
          <a:xfrm>
            <a:off x="2496429" y="1408000"/>
            <a:ext cx="4159566" cy="30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3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3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3"/>
          <p:cNvSpPr/>
          <p:nvPr/>
        </p:nvSpPr>
        <p:spPr>
          <a:xfrm>
            <a:off x="1791775" y="1168343"/>
            <a:ext cx="55689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3"/>
          <p:cNvSpPr/>
          <p:nvPr/>
        </p:nvSpPr>
        <p:spPr>
          <a:xfrm>
            <a:off x="1852360" y="1282121"/>
            <a:ext cx="54450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8" name="Google Shape;1118;p73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119" name="Google Shape;1119;p7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73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124" name="Google Shape;1124;p73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3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73"/>
          <p:cNvSpPr/>
          <p:nvPr/>
        </p:nvSpPr>
        <p:spPr>
          <a:xfrm>
            <a:off x="2132600" y="445025"/>
            <a:ext cx="49734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3"/>
          <p:cNvSpPr txBox="1"/>
          <p:nvPr>
            <p:ph type="title"/>
          </p:nvPr>
        </p:nvSpPr>
        <p:spPr>
          <a:xfrm>
            <a:off x="2191603" y="445025"/>
            <a:ext cx="4842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Resultados - FN - MENINGIOMA/GLIOMA</a:t>
            </a:r>
            <a:endParaRPr sz="3000"/>
          </a:p>
        </p:txBody>
      </p:sp>
      <p:pic>
        <p:nvPicPr>
          <p:cNvPr id="1128" name="Google Shape;112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600" y="1546199"/>
            <a:ext cx="5062450" cy="27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4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4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74"/>
          <p:cNvSpPr/>
          <p:nvPr/>
        </p:nvSpPr>
        <p:spPr>
          <a:xfrm>
            <a:off x="1791775" y="1168343"/>
            <a:ext cx="55689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4"/>
          <p:cNvSpPr/>
          <p:nvPr/>
        </p:nvSpPr>
        <p:spPr>
          <a:xfrm>
            <a:off x="1852360" y="1282121"/>
            <a:ext cx="54450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7" name="Google Shape;1137;p74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138" name="Google Shape;1138;p7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74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143" name="Google Shape;1143;p7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5" name="Google Shape;11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275" y="1639675"/>
            <a:ext cx="5359900" cy="24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74"/>
          <p:cNvSpPr/>
          <p:nvPr/>
        </p:nvSpPr>
        <p:spPr>
          <a:xfrm>
            <a:off x="2132600" y="445025"/>
            <a:ext cx="49734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74"/>
          <p:cNvSpPr txBox="1"/>
          <p:nvPr>
            <p:ph type="title"/>
          </p:nvPr>
        </p:nvSpPr>
        <p:spPr>
          <a:xfrm>
            <a:off x="2191603" y="445025"/>
            <a:ext cx="4842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Resultados - FP - GLIOMA/MENINGIOMA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5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75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75"/>
          <p:cNvSpPr/>
          <p:nvPr/>
        </p:nvSpPr>
        <p:spPr>
          <a:xfrm>
            <a:off x="1791775" y="1168343"/>
            <a:ext cx="55689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5"/>
          <p:cNvSpPr/>
          <p:nvPr/>
        </p:nvSpPr>
        <p:spPr>
          <a:xfrm>
            <a:off x="1852360" y="1282121"/>
            <a:ext cx="54450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6" name="Google Shape;1156;p75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157" name="Google Shape;1157;p7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75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162" name="Google Shape;1162;p7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4" name="Google Shape;11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250" y="1627200"/>
            <a:ext cx="5037950" cy="21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5"/>
          <p:cNvSpPr/>
          <p:nvPr/>
        </p:nvSpPr>
        <p:spPr>
          <a:xfrm>
            <a:off x="2132600" y="445025"/>
            <a:ext cx="49734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75"/>
          <p:cNvSpPr txBox="1"/>
          <p:nvPr>
            <p:ph type="title"/>
          </p:nvPr>
        </p:nvSpPr>
        <p:spPr>
          <a:xfrm>
            <a:off x="2191603" y="445025"/>
            <a:ext cx="4842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Resultados - FN - GlIOMA/SEM TUMOR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6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76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76"/>
          <p:cNvSpPr/>
          <p:nvPr/>
        </p:nvSpPr>
        <p:spPr>
          <a:xfrm>
            <a:off x="1791775" y="1168343"/>
            <a:ext cx="55689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76"/>
          <p:cNvSpPr/>
          <p:nvPr/>
        </p:nvSpPr>
        <p:spPr>
          <a:xfrm>
            <a:off x="1852360" y="1282121"/>
            <a:ext cx="54450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5" name="Google Shape;1175;p76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176" name="Google Shape;1176;p7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76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181" name="Google Shape;1181;p76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6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76"/>
          <p:cNvSpPr/>
          <p:nvPr/>
        </p:nvSpPr>
        <p:spPr>
          <a:xfrm>
            <a:off x="2132600" y="445025"/>
            <a:ext cx="49734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76"/>
          <p:cNvSpPr txBox="1"/>
          <p:nvPr>
            <p:ph type="title"/>
          </p:nvPr>
        </p:nvSpPr>
        <p:spPr>
          <a:xfrm>
            <a:off x="2191603" y="445025"/>
            <a:ext cx="4842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Resultados - FP - SEM TUMOR/GLIOMA</a:t>
            </a:r>
            <a:endParaRPr sz="3000"/>
          </a:p>
        </p:txBody>
      </p:sp>
      <p:pic>
        <p:nvPicPr>
          <p:cNvPr id="1185" name="Google Shape;11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600" y="1374975"/>
            <a:ext cx="4842600" cy="3005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7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7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7"/>
          <p:cNvSpPr/>
          <p:nvPr/>
        </p:nvSpPr>
        <p:spPr>
          <a:xfrm>
            <a:off x="1791775" y="1168343"/>
            <a:ext cx="55689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77"/>
          <p:cNvSpPr/>
          <p:nvPr/>
        </p:nvSpPr>
        <p:spPr>
          <a:xfrm>
            <a:off x="1852360" y="1282121"/>
            <a:ext cx="54450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4" name="Google Shape;1194;p77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195" name="Google Shape;1195;p7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77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200" name="Google Shape;1200;p77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7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77"/>
          <p:cNvSpPr/>
          <p:nvPr/>
        </p:nvSpPr>
        <p:spPr>
          <a:xfrm>
            <a:off x="1906838" y="443725"/>
            <a:ext cx="53388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7"/>
          <p:cNvSpPr txBox="1"/>
          <p:nvPr>
            <p:ph type="title"/>
          </p:nvPr>
        </p:nvSpPr>
        <p:spPr>
          <a:xfrm>
            <a:off x="1970176" y="443725"/>
            <a:ext cx="5198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Resultados - FP - MENINGIOMA/PITUITÁRIO</a:t>
            </a:r>
            <a:endParaRPr sz="3000"/>
          </a:p>
        </p:txBody>
      </p:sp>
      <p:pic>
        <p:nvPicPr>
          <p:cNvPr id="1204" name="Google Shape;12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613" y="1627200"/>
            <a:ext cx="5065226" cy="21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1"/>
          <p:cNvSpPr/>
          <p:nvPr/>
        </p:nvSpPr>
        <p:spPr>
          <a:xfrm>
            <a:off x="3314700" y="450778"/>
            <a:ext cx="25146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1"/>
          <p:cNvSpPr/>
          <p:nvPr/>
        </p:nvSpPr>
        <p:spPr>
          <a:xfrm>
            <a:off x="-21375" y="1721250"/>
            <a:ext cx="9245400" cy="53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Nosso dataset</a:t>
            </a:r>
            <a:endParaRPr/>
          </a:p>
        </p:txBody>
      </p:sp>
      <p:sp>
        <p:nvSpPr>
          <p:cNvPr id="571" name="Google Shape;571;p51"/>
          <p:cNvSpPr txBox="1"/>
          <p:nvPr/>
        </p:nvSpPr>
        <p:spPr>
          <a:xfrm>
            <a:off x="1313300" y="1811400"/>
            <a:ext cx="13860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Normal(0)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2" name="Google Shape;572;p51"/>
          <p:cNvSpPr txBox="1"/>
          <p:nvPr/>
        </p:nvSpPr>
        <p:spPr>
          <a:xfrm>
            <a:off x="3104175" y="1811400"/>
            <a:ext cx="12543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Glioma(1)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73" name="Google Shape;57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574" name="Google Shape;574;p5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51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579" name="Google Shape;579;p5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51"/>
          <p:cNvSpPr/>
          <p:nvPr/>
        </p:nvSpPr>
        <p:spPr>
          <a:xfrm>
            <a:off x="1126275" y="2254300"/>
            <a:ext cx="6950100" cy="1731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1"/>
          <p:cNvSpPr/>
          <p:nvPr/>
        </p:nvSpPr>
        <p:spPr>
          <a:xfrm>
            <a:off x="3273700" y="3785628"/>
            <a:ext cx="913500" cy="37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1"/>
          <p:cNvSpPr/>
          <p:nvPr/>
        </p:nvSpPr>
        <p:spPr>
          <a:xfrm>
            <a:off x="5027488" y="3785628"/>
            <a:ext cx="913500" cy="37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6820675" y="3785628"/>
            <a:ext cx="913500" cy="37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1"/>
          <p:cNvSpPr txBox="1"/>
          <p:nvPr/>
        </p:nvSpPr>
        <p:spPr>
          <a:xfrm>
            <a:off x="4593836" y="1811400"/>
            <a:ext cx="17250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Meningioma(2)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6" name="Google Shape;586;p51"/>
          <p:cNvSpPr txBox="1"/>
          <p:nvPr/>
        </p:nvSpPr>
        <p:spPr>
          <a:xfrm>
            <a:off x="6414400" y="1811400"/>
            <a:ext cx="17655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T. Pituitário(3)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7" name="Google Shape;587;p51"/>
          <p:cNvPicPr preferRelativeResize="0"/>
          <p:nvPr/>
        </p:nvPicPr>
        <p:blipFill rotWithShape="1">
          <a:blip r:embed="rId3">
            <a:alphaModFix/>
          </a:blip>
          <a:srcRect b="0" l="24555" r="53811" t="0"/>
          <a:stretch/>
        </p:blipFill>
        <p:spPr>
          <a:xfrm>
            <a:off x="2992275" y="2413250"/>
            <a:ext cx="1506000" cy="1387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8" name="Google Shape;588;p51"/>
          <p:cNvSpPr/>
          <p:nvPr/>
        </p:nvSpPr>
        <p:spPr>
          <a:xfrm>
            <a:off x="1549550" y="3779875"/>
            <a:ext cx="913500" cy="37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51"/>
          <p:cNvPicPr preferRelativeResize="0"/>
          <p:nvPr/>
        </p:nvPicPr>
        <p:blipFill rotWithShape="1">
          <a:blip r:embed="rId3">
            <a:alphaModFix/>
          </a:blip>
          <a:srcRect b="0" l="568" r="77395" t="0"/>
          <a:stretch/>
        </p:blipFill>
        <p:spPr>
          <a:xfrm>
            <a:off x="1253225" y="2413241"/>
            <a:ext cx="1534047" cy="13877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0" name="Google Shape;590;p51"/>
          <p:cNvPicPr preferRelativeResize="0"/>
          <p:nvPr/>
        </p:nvPicPr>
        <p:blipFill rotWithShape="1">
          <a:blip r:embed="rId3">
            <a:alphaModFix/>
          </a:blip>
          <a:srcRect b="0" l="51657" r="27308" t="0"/>
          <a:stretch/>
        </p:blipFill>
        <p:spPr>
          <a:xfrm>
            <a:off x="4738162" y="2413250"/>
            <a:ext cx="1464274" cy="1387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1" name="Google Shape;591;p51"/>
          <p:cNvPicPr preferRelativeResize="0"/>
          <p:nvPr/>
        </p:nvPicPr>
        <p:blipFill rotWithShape="1">
          <a:blip r:embed="rId3">
            <a:alphaModFix/>
          </a:blip>
          <a:srcRect b="0" l="78367" r="0" t="0"/>
          <a:stretch/>
        </p:blipFill>
        <p:spPr>
          <a:xfrm>
            <a:off x="6442300" y="2413250"/>
            <a:ext cx="1506000" cy="1387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2" name="Google Shape;592;p51"/>
          <p:cNvSpPr txBox="1"/>
          <p:nvPr/>
        </p:nvSpPr>
        <p:spPr>
          <a:xfrm>
            <a:off x="1640287" y="3801025"/>
            <a:ext cx="7734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6E79E4"/>
                </a:solidFill>
                <a:latin typeface="Bebas Neue"/>
                <a:ea typeface="Bebas Neue"/>
                <a:cs typeface="Bebas Neue"/>
                <a:sym typeface="Bebas Neue"/>
              </a:rPr>
              <a:t>X395</a:t>
            </a:r>
            <a:endParaRPr sz="2500">
              <a:solidFill>
                <a:srgbClr val="6E79E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3" name="Google Shape;593;p51"/>
          <p:cNvSpPr txBox="1"/>
          <p:nvPr/>
        </p:nvSpPr>
        <p:spPr>
          <a:xfrm>
            <a:off x="3343753" y="3801025"/>
            <a:ext cx="7734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6E79E4"/>
                </a:solidFill>
                <a:latin typeface="Bebas Neue"/>
                <a:ea typeface="Bebas Neue"/>
                <a:cs typeface="Bebas Neue"/>
                <a:sym typeface="Bebas Neue"/>
              </a:rPr>
              <a:t>X826</a:t>
            </a:r>
            <a:endParaRPr sz="2500">
              <a:solidFill>
                <a:srgbClr val="6E79E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4" name="Google Shape;594;p51"/>
          <p:cNvSpPr txBox="1"/>
          <p:nvPr/>
        </p:nvSpPr>
        <p:spPr>
          <a:xfrm>
            <a:off x="5117270" y="3801025"/>
            <a:ext cx="7734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6E79E4"/>
                </a:solidFill>
                <a:latin typeface="Bebas Neue"/>
                <a:ea typeface="Bebas Neue"/>
                <a:cs typeface="Bebas Neue"/>
                <a:sym typeface="Bebas Neue"/>
              </a:rPr>
              <a:t>X822</a:t>
            </a:r>
            <a:endParaRPr sz="2500">
              <a:solidFill>
                <a:srgbClr val="6E79E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5" name="Google Shape;595;p51"/>
          <p:cNvSpPr txBox="1"/>
          <p:nvPr/>
        </p:nvSpPr>
        <p:spPr>
          <a:xfrm>
            <a:off x="6890787" y="3801025"/>
            <a:ext cx="7734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6E79E4"/>
                </a:solidFill>
                <a:latin typeface="Bebas Neue"/>
                <a:ea typeface="Bebas Neue"/>
                <a:cs typeface="Bebas Neue"/>
                <a:sym typeface="Bebas Neue"/>
              </a:rPr>
              <a:t>X827</a:t>
            </a:r>
            <a:endParaRPr sz="2500">
              <a:solidFill>
                <a:srgbClr val="6E79E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8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8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8"/>
          <p:cNvSpPr/>
          <p:nvPr/>
        </p:nvSpPr>
        <p:spPr>
          <a:xfrm>
            <a:off x="1283325" y="1168350"/>
            <a:ext cx="65859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8"/>
          <p:cNvSpPr/>
          <p:nvPr/>
        </p:nvSpPr>
        <p:spPr>
          <a:xfrm>
            <a:off x="1354972" y="1282128"/>
            <a:ext cx="64392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3" name="Google Shape;1213;p78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214" name="Google Shape;1214;p7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78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219" name="Google Shape;1219;p78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8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1" name="Google Shape;122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438" y="1354675"/>
            <a:ext cx="6165674" cy="29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78"/>
          <p:cNvSpPr/>
          <p:nvPr/>
        </p:nvSpPr>
        <p:spPr>
          <a:xfrm>
            <a:off x="1906838" y="443725"/>
            <a:ext cx="53388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8"/>
          <p:cNvSpPr txBox="1"/>
          <p:nvPr>
            <p:ph type="title"/>
          </p:nvPr>
        </p:nvSpPr>
        <p:spPr>
          <a:xfrm>
            <a:off x="1970175" y="443725"/>
            <a:ext cx="52755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Resultados - FN - PITUITÁRIO/</a:t>
            </a:r>
            <a:r>
              <a:rPr lang="pt-BR" sz="3000"/>
              <a:t>MENINGIOMA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9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9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0" name="Google Shape;1230;p79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231" name="Google Shape;1231;p7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79"/>
          <p:cNvSpPr/>
          <p:nvPr/>
        </p:nvSpPr>
        <p:spPr>
          <a:xfrm>
            <a:off x="2208925" y="193850"/>
            <a:ext cx="47157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9"/>
          <p:cNvSpPr txBox="1"/>
          <p:nvPr>
            <p:ph type="title"/>
          </p:nvPr>
        </p:nvSpPr>
        <p:spPr>
          <a:xfrm>
            <a:off x="2264866" y="193850"/>
            <a:ext cx="4591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COMPARAÇÃO</a:t>
            </a:r>
            <a:r>
              <a:rPr lang="pt-BR" sz="3000"/>
              <a:t> </a:t>
            </a:r>
            <a:r>
              <a:rPr lang="pt-BR" sz="3000"/>
              <a:t>- GLIOMA/</a:t>
            </a:r>
            <a:r>
              <a:rPr lang="pt-BR" sz="3000"/>
              <a:t>MENINGIOMA</a:t>
            </a:r>
            <a:r>
              <a:rPr lang="pt-BR" sz="3000"/>
              <a:t> </a:t>
            </a:r>
            <a:endParaRPr sz="3000"/>
          </a:p>
        </p:txBody>
      </p:sp>
      <p:pic>
        <p:nvPicPr>
          <p:cNvPr id="1237" name="Google Shape;12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00" y="868800"/>
            <a:ext cx="8208925" cy="40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0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0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80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245" name="Google Shape;1245;p8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9" name="Google Shape;124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25" y="921875"/>
            <a:ext cx="8113101" cy="41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80"/>
          <p:cNvSpPr/>
          <p:nvPr/>
        </p:nvSpPr>
        <p:spPr>
          <a:xfrm>
            <a:off x="2216200" y="225825"/>
            <a:ext cx="47157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80"/>
          <p:cNvSpPr txBox="1"/>
          <p:nvPr>
            <p:ph type="title"/>
          </p:nvPr>
        </p:nvSpPr>
        <p:spPr>
          <a:xfrm>
            <a:off x="2272141" y="225825"/>
            <a:ext cx="4591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COMPARAÇÃO - GLIOMA/MENINGIOMA 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81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81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81"/>
          <p:cNvSpPr/>
          <p:nvPr/>
        </p:nvSpPr>
        <p:spPr>
          <a:xfrm>
            <a:off x="1052000" y="1163025"/>
            <a:ext cx="69921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1"/>
          <p:cNvSpPr/>
          <p:nvPr/>
        </p:nvSpPr>
        <p:spPr>
          <a:xfrm>
            <a:off x="1156316" y="1282128"/>
            <a:ext cx="68364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0" name="Google Shape;1260;p8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261" name="Google Shape;1261;p8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81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266" name="Google Shape;1266;p8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81"/>
          <p:cNvSpPr/>
          <p:nvPr/>
        </p:nvSpPr>
        <p:spPr>
          <a:xfrm>
            <a:off x="2456225" y="445025"/>
            <a:ext cx="41472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81"/>
          <p:cNvPicPr preferRelativeResize="0"/>
          <p:nvPr/>
        </p:nvPicPr>
        <p:blipFill rotWithShape="1">
          <a:blip r:embed="rId3">
            <a:alphaModFix/>
          </a:blip>
          <a:srcRect b="0" l="3278" r="9" t="0"/>
          <a:stretch/>
        </p:blipFill>
        <p:spPr>
          <a:xfrm>
            <a:off x="1117086" y="1282125"/>
            <a:ext cx="3519252" cy="3190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70" name="Google Shape;1270;p81"/>
          <p:cNvSpPr txBox="1"/>
          <p:nvPr>
            <p:ph type="title"/>
          </p:nvPr>
        </p:nvSpPr>
        <p:spPr>
          <a:xfrm>
            <a:off x="2433738" y="445025"/>
            <a:ext cx="4147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Resultados - Parâmetros Finais</a:t>
            </a:r>
            <a:endParaRPr sz="3000"/>
          </a:p>
        </p:txBody>
      </p:sp>
      <p:pic>
        <p:nvPicPr>
          <p:cNvPr id="1271" name="Google Shape;127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025" y="2934300"/>
            <a:ext cx="2810402" cy="1579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72" name="Google Shape;127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4300" y="1354675"/>
            <a:ext cx="2652127" cy="1579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2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2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2"/>
          <p:cNvSpPr/>
          <p:nvPr/>
        </p:nvSpPr>
        <p:spPr>
          <a:xfrm>
            <a:off x="1052000" y="1163025"/>
            <a:ext cx="69921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2"/>
          <p:cNvSpPr/>
          <p:nvPr/>
        </p:nvSpPr>
        <p:spPr>
          <a:xfrm>
            <a:off x="1156316" y="1282128"/>
            <a:ext cx="68364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1" name="Google Shape;1281;p82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282" name="Google Shape;1282;p8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82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287" name="Google Shape;1287;p82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2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2"/>
          <p:cNvSpPr/>
          <p:nvPr/>
        </p:nvSpPr>
        <p:spPr>
          <a:xfrm>
            <a:off x="2456225" y="445025"/>
            <a:ext cx="41472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82"/>
          <p:cNvSpPr txBox="1"/>
          <p:nvPr>
            <p:ph type="title"/>
          </p:nvPr>
        </p:nvSpPr>
        <p:spPr>
          <a:xfrm>
            <a:off x="2433738" y="445025"/>
            <a:ext cx="4147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Resultados - Matriz Confusão</a:t>
            </a:r>
            <a:endParaRPr sz="3000"/>
          </a:p>
        </p:txBody>
      </p:sp>
      <p:pic>
        <p:nvPicPr>
          <p:cNvPr id="1291" name="Google Shape;129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688" y="1734925"/>
            <a:ext cx="5702721" cy="228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83"/>
          <p:cNvSpPr/>
          <p:nvPr/>
        </p:nvSpPr>
        <p:spPr>
          <a:xfrm>
            <a:off x="683275" y="4129900"/>
            <a:ext cx="7767000" cy="48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83"/>
          <p:cNvSpPr/>
          <p:nvPr/>
        </p:nvSpPr>
        <p:spPr>
          <a:xfrm>
            <a:off x="645800" y="1627200"/>
            <a:ext cx="7804500" cy="25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3"/>
          <p:cNvSpPr/>
          <p:nvPr/>
        </p:nvSpPr>
        <p:spPr>
          <a:xfrm>
            <a:off x="1052000" y="1163025"/>
            <a:ext cx="6992100" cy="342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83"/>
          <p:cNvSpPr/>
          <p:nvPr/>
        </p:nvSpPr>
        <p:spPr>
          <a:xfrm>
            <a:off x="1156316" y="1282128"/>
            <a:ext cx="6836400" cy="319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83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1301" name="Google Shape;1301;p8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83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1306" name="Google Shape;1306;p83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3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8" name="Google Shape;1308;p83"/>
          <p:cNvSpPr/>
          <p:nvPr/>
        </p:nvSpPr>
        <p:spPr>
          <a:xfrm>
            <a:off x="2456225" y="445025"/>
            <a:ext cx="41472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83"/>
          <p:cNvSpPr txBox="1"/>
          <p:nvPr>
            <p:ph type="title"/>
          </p:nvPr>
        </p:nvSpPr>
        <p:spPr>
          <a:xfrm>
            <a:off x="2433738" y="445025"/>
            <a:ext cx="4147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FIM</a:t>
            </a:r>
            <a:endParaRPr sz="3000"/>
          </a:p>
        </p:txBody>
      </p:sp>
      <p:sp>
        <p:nvSpPr>
          <p:cNvPr id="1310" name="Google Shape;1310;p83"/>
          <p:cNvSpPr txBox="1"/>
          <p:nvPr>
            <p:ph type="title"/>
          </p:nvPr>
        </p:nvSpPr>
        <p:spPr>
          <a:xfrm>
            <a:off x="2596688" y="2406738"/>
            <a:ext cx="4147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GATO GORDO MANDA ABRAÇO</a:t>
            </a:r>
            <a:endParaRPr sz="3000"/>
          </a:p>
        </p:txBody>
      </p:sp>
      <p:pic>
        <p:nvPicPr>
          <p:cNvPr id="1311" name="Google Shape;131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350" y="1354676"/>
            <a:ext cx="1581150" cy="103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313" y="1452803"/>
            <a:ext cx="1692525" cy="111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047" y="3130855"/>
            <a:ext cx="1692500" cy="120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2325" y="2886775"/>
            <a:ext cx="1513075" cy="15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3427" y="2514352"/>
            <a:ext cx="1237211" cy="18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6" name="Google Shape;1316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9950" y="1347113"/>
            <a:ext cx="1289138" cy="1054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2"/>
          <p:cNvSpPr/>
          <p:nvPr/>
        </p:nvSpPr>
        <p:spPr>
          <a:xfrm>
            <a:off x="1218350" y="1390625"/>
            <a:ext cx="6707400" cy="36303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1" name="Google Shape;601;p52"/>
          <p:cNvCxnSpPr/>
          <p:nvPr/>
        </p:nvCxnSpPr>
        <p:spPr>
          <a:xfrm>
            <a:off x="2208912" y="1535100"/>
            <a:ext cx="4726200" cy="5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52"/>
          <p:cNvCxnSpPr/>
          <p:nvPr/>
        </p:nvCxnSpPr>
        <p:spPr>
          <a:xfrm>
            <a:off x="2208912" y="4877655"/>
            <a:ext cx="4726200" cy="5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3" name="Google Shape;603;p52"/>
          <p:cNvGrpSpPr/>
          <p:nvPr/>
        </p:nvGrpSpPr>
        <p:grpSpPr>
          <a:xfrm>
            <a:off x="3755889" y="2577710"/>
            <a:ext cx="2241682" cy="257338"/>
            <a:chOff x="3530150" y="2790075"/>
            <a:chExt cx="1962600" cy="225300"/>
          </a:xfrm>
        </p:grpSpPr>
        <p:sp>
          <p:nvSpPr>
            <p:cNvPr id="604" name="Google Shape;604;p52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3535052" y="2794476"/>
              <a:ext cx="16431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52"/>
          <p:cNvGrpSpPr/>
          <p:nvPr/>
        </p:nvGrpSpPr>
        <p:grpSpPr>
          <a:xfrm>
            <a:off x="3755889" y="3985418"/>
            <a:ext cx="2241682" cy="257338"/>
            <a:chOff x="3530150" y="2790075"/>
            <a:chExt cx="1962600" cy="225300"/>
          </a:xfrm>
        </p:grpSpPr>
        <p:sp>
          <p:nvSpPr>
            <p:cNvPr id="607" name="Google Shape;607;p52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3535051" y="2794480"/>
              <a:ext cx="11577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52"/>
          <p:cNvGrpSpPr/>
          <p:nvPr/>
        </p:nvGrpSpPr>
        <p:grpSpPr>
          <a:xfrm>
            <a:off x="3755889" y="3516182"/>
            <a:ext cx="2241682" cy="257338"/>
            <a:chOff x="3530150" y="2790075"/>
            <a:chExt cx="1962600" cy="225300"/>
          </a:xfrm>
        </p:grpSpPr>
        <p:sp>
          <p:nvSpPr>
            <p:cNvPr id="610" name="Google Shape;610;p52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3535041" y="2794490"/>
              <a:ext cx="14748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52"/>
          <p:cNvSpPr txBox="1"/>
          <p:nvPr/>
        </p:nvSpPr>
        <p:spPr>
          <a:xfrm>
            <a:off x="2361879" y="2045152"/>
            <a:ext cx="1209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Kneighbors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13" name="Google Shape;613;p52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614" name="Google Shape;614;p52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52"/>
          <p:cNvSpPr/>
          <p:nvPr/>
        </p:nvSpPr>
        <p:spPr>
          <a:xfrm>
            <a:off x="2761663" y="457450"/>
            <a:ext cx="36204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2"/>
          <p:cNvSpPr txBox="1"/>
          <p:nvPr>
            <p:ph type="title"/>
          </p:nvPr>
        </p:nvSpPr>
        <p:spPr>
          <a:xfrm>
            <a:off x="2720088" y="457450"/>
            <a:ext cx="37038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Escolha do modelo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618" name="Google Shape;618;p52"/>
          <p:cNvGrpSpPr/>
          <p:nvPr/>
        </p:nvGrpSpPr>
        <p:grpSpPr>
          <a:xfrm>
            <a:off x="3755889" y="4454654"/>
            <a:ext cx="2241682" cy="257338"/>
            <a:chOff x="3530150" y="2790075"/>
            <a:chExt cx="1962600" cy="225300"/>
          </a:xfrm>
        </p:grpSpPr>
        <p:sp>
          <p:nvSpPr>
            <p:cNvPr id="619" name="Google Shape;619;p52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3535038" y="2794449"/>
              <a:ext cx="8661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2"/>
          <p:cNvGrpSpPr/>
          <p:nvPr/>
        </p:nvGrpSpPr>
        <p:grpSpPr>
          <a:xfrm>
            <a:off x="3755889" y="2108474"/>
            <a:ext cx="2241682" cy="257338"/>
            <a:chOff x="3530150" y="2790075"/>
            <a:chExt cx="1962600" cy="225300"/>
          </a:xfrm>
        </p:grpSpPr>
        <p:sp>
          <p:nvSpPr>
            <p:cNvPr id="622" name="Google Shape;622;p52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3535040" y="2794454"/>
              <a:ext cx="17124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52"/>
          <p:cNvSpPr txBox="1"/>
          <p:nvPr/>
        </p:nvSpPr>
        <p:spPr>
          <a:xfrm>
            <a:off x="2361879" y="4391342"/>
            <a:ext cx="1209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Modelo L. MSE 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5" name="Google Shape;625;p52"/>
          <p:cNvSpPr txBox="1"/>
          <p:nvPr/>
        </p:nvSpPr>
        <p:spPr>
          <a:xfrm>
            <a:off x="2361879" y="3452866"/>
            <a:ext cx="1209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G. Naive Bayes 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6" name="Google Shape;626;p52"/>
          <p:cNvSpPr txBox="1"/>
          <p:nvPr/>
        </p:nvSpPr>
        <p:spPr>
          <a:xfrm>
            <a:off x="2361879" y="3922104"/>
            <a:ext cx="1209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Dec. Trees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7" name="Google Shape;627;p52"/>
          <p:cNvSpPr txBox="1"/>
          <p:nvPr/>
        </p:nvSpPr>
        <p:spPr>
          <a:xfrm>
            <a:off x="2361879" y="2514390"/>
            <a:ext cx="1209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Rand. Forest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28" name="Google Shape;628;p52"/>
          <p:cNvGrpSpPr/>
          <p:nvPr/>
        </p:nvGrpSpPr>
        <p:grpSpPr>
          <a:xfrm>
            <a:off x="3755889" y="3046946"/>
            <a:ext cx="2241682" cy="257338"/>
            <a:chOff x="3530150" y="2790075"/>
            <a:chExt cx="1962600" cy="225300"/>
          </a:xfrm>
        </p:grpSpPr>
        <p:sp>
          <p:nvSpPr>
            <p:cNvPr id="629" name="Google Shape;629;p52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2"/>
            <p:cNvSpPr/>
            <p:nvPr/>
          </p:nvSpPr>
          <p:spPr>
            <a:xfrm>
              <a:off x="3535044" y="2794471"/>
              <a:ext cx="15441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52"/>
          <p:cNvSpPr txBox="1"/>
          <p:nvPr/>
        </p:nvSpPr>
        <p:spPr>
          <a:xfrm>
            <a:off x="2361879" y="2983628"/>
            <a:ext cx="1209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SVM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32" name="Google Shape;632;p52"/>
          <p:cNvGrpSpPr/>
          <p:nvPr/>
        </p:nvGrpSpPr>
        <p:grpSpPr>
          <a:xfrm>
            <a:off x="3755889" y="1639237"/>
            <a:ext cx="2241682" cy="257338"/>
            <a:chOff x="3530150" y="2790075"/>
            <a:chExt cx="1962600" cy="225300"/>
          </a:xfrm>
        </p:grpSpPr>
        <p:sp>
          <p:nvSpPr>
            <p:cNvPr id="633" name="Google Shape;633;p52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3535053" y="2794476"/>
              <a:ext cx="18279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52"/>
          <p:cNvSpPr txBox="1"/>
          <p:nvPr/>
        </p:nvSpPr>
        <p:spPr>
          <a:xfrm>
            <a:off x="2361879" y="1575914"/>
            <a:ext cx="1209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MLP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6" name="Google Shape;636;p52"/>
          <p:cNvSpPr txBox="1"/>
          <p:nvPr/>
        </p:nvSpPr>
        <p:spPr>
          <a:xfrm>
            <a:off x="6109177" y="2045152"/>
            <a:ext cx="753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88.56 %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7" name="Google Shape;637;p52"/>
          <p:cNvSpPr txBox="1"/>
          <p:nvPr/>
        </p:nvSpPr>
        <p:spPr>
          <a:xfrm>
            <a:off x="6109177" y="4391342"/>
            <a:ext cx="753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47.08 %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8" name="Google Shape;638;p52"/>
          <p:cNvSpPr txBox="1"/>
          <p:nvPr/>
        </p:nvSpPr>
        <p:spPr>
          <a:xfrm>
            <a:off x="6109177" y="3452866"/>
            <a:ext cx="753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76.48 %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9" name="Google Shape;639;p52"/>
          <p:cNvSpPr txBox="1"/>
          <p:nvPr/>
        </p:nvSpPr>
        <p:spPr>
          <a:xfrm>
            <a:off x="6109177" y="3922104"/>
            <a:ext cx="753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65.93 %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0" name="Google Shape;640;p52"/>
          <p:cNvSpPr txBox="1"/>
          <p:nvPr/>
        </p:nvSpPr>
        <p:spPr>
          <a:xfrm>
            <a:off x="6109177" y="2514390"/>
            <a:ext cx="753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84.47 %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1" name="Google Shape;641;p52"/>
          <p:cNvSpPr txBox="1"/>
          <p:nvPr/>
        </p:nvSpPr>
        <p:spPr>
          <a:xfrm>
            <a:off x="6109177" y="2983628"/>
            <a:ext cx="753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82.62 %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2" name="Google Shape;642;p52"/>
          <p:cNvSpPr txBox="1"/>
          <p:nvPr/>
        </p:nvSpPr>
        <p:spPr>
          <a:xfrm>
            <a:off x="6109177" y="1575914"/>
            <a:ext cx="753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90.85 %</a:t>
            </a:r>
            <a:endParaRPr sz="17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3"/>
          <p:cNvSpPr/>
          <p:nvPr/>
        </p:nvSpPr>
        <p:spPr>
          <a:xfrm>
            <a:off x="499188" y="276997"/>
            <a:ext cx="8187000" cy="461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3"/>
          <p:cNvSpPr/>
          <p:nvPr/>
        </p:nvSpPr>
        <p:spPr>
          <a:xfrm>
            <a:off x="733800" y="2756950"/>
            <a:ext cx="7666500" cy="180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3"/>
          <p:cNvSpPr/>
          <p:nvPr/>
        </p:nvSpPr>
        <p:spPr>
          <a:xfrm>
            <a:off x="733725" y="514475"/>
            <a:ext cx="7666500" cy="167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0" name="Google Shape;650;p53"/>
          <p:cNvGrpSpPr/>
          <p:nvPr/>
        </p:nvGrpSpPr>
        <p:grpSpPr>
          <a:xfrm>
            <a:off x="636975" y="4608492"/>
            <a:ext cx="3397850" cy="187275"/>
            <a:chOff x="-3237675" y="-1132050"/>
            <a:chExt cx="3397850" cy="187275"/>
          </a:xfrm>
        </p:grpSpPr>
        <p:sp>
          <p:nvSpPr>
            <p:cNvPr id="651" name="Google Shape;651;p5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0" name="Google Shape;6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88" y="687175"/>
            <a:ext cx="7514425" cy="12658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1" name="Google Shape;661;p53"/>
          <p:cNvPicPr preferRelativeResize="0"/>
          <p:nvPr/>
        </p:nvPicPr>
        <p:blipFill rotWithShape="1">
          <a:blip r:embed="rId4">
            <a:alphaModFix/>
          </a:blip>
          <a:srcRect b="-8260" l="1520" r="-1520" t="8260"/>
          <a:stretch/>
        </p:blipFill>
        <p:spPr>
          <a:xfrm>
            <a:off x="1396962" y="2847525"/>
            <a:ext cx="6391474" cy="1631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2" name="Google Shape;662;p53"/>
          <p:cNvSpPr/>
          <p:nvPr/>
        </p:nvSpPr>
        <p:spPr>
          <a:xfrm>
            <a:off x="3578775" y="277000"/>
            <a:ext cx="1647000" cy="46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3"/>
          <p:cNvSpPr txBox="1"/>
          <p:nvPr>
            <p:ph type="title"/>
          </p:nvPr>
        </p:nvSpPr>
        <p:spPr>
          <a:xfrm>
            <a:off x="3756463" y="277000"/>
            <a:ext cx="1377600" cy="4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KNN</a:t>
            </a:r>
            <a:endParaRPr/>
          </a:p>
        </p:txBody>
      </p:sp>
      <p:sp>
        <p:nvSpPr>
          <p:cNvPr id="664" name="Google Shape;664;p53"/>
          <p:cNvSpPr/>
          <p:nvPr/>
        </p:nvSpPr>
        <p:spPr>
          <a:xfrm>
            <a:off x="3095725" y="2339700"/>
            <a:ext cx="2699100" cy="46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3"/>
          <p:cNvSpPr txBox="1"/>
          <p:nvPr>
            <p:ph type="title"/>
          </p:nvPr>
        </p:nvSpPr>
        <p:spPr>
          <a:xfrm>
            <a:off x="3213775" y="2339700"/>
            <a:ext cx="2463000" cy="4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Random forest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4"/>
          <p:cNvSpPr/>
          <p:nvPr/>
        </p:nvSpPr>
        <p:spPr>
          <a:xfrm>
            <a:off x="2294225" y="445025"/>
            <a:ext cx="45555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4"/>
          <p:cNvSpPr/>
          <p:nvPr/>
        </p:nvSpPr>
        <p:spPr>
          <a:xfrm>
            <a:off x="-89850" y="1242075"/>
            <a:ext cx="9335400" cy="533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Nosso Pré-processamento</a:t>
            </a:r>
            <a:endParaRPr/>
          </a:p>
        </p:txBody>
      </p:sp>
      <p:sp>
        <p:nvSpPr>
          <p:cNvPr id="673" name="Google Shape;673;p54"/>
          <p:cNvSpPr txBox="1"/>
          <p:nvPr/>
        </p:nvSpPr>
        <p:spPr>
          <a:xfrm>
            <a:off x="1765725" y="1332225"/>
            <a:ext cx="12324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oRIGINAL</a:t>
            </a:r>
            <a:endParaRPr sz="27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4" name="Google Shape;674;p54"/>
          <p:cNvSpPr txBox="1"/>
          <p:nvPr/>
        </p:nvSpPr>
        <p:spPr>
          <a:xfrm>
            <a:off x="3763375" y="1344225"/>
            <a:ext cx="19545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cROP AUTOMÁTICO</a:t>
            </a:r>
            <a:endParaRPr sz="24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75" name="Google Shape;675;p54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676" name="Google Shape;676;p5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54"/>
          <p:cNvSpPr/>
          <p:nvPr/>
        </p:nvSpPr>
        <p:spPr>
          <a:xfrm>
            <a:off x="1147650" y="1775125"/>
            <a:ext cx="6950100" cy="3304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1599525" y="1775125"/>
            <a:ext cx="1564800" cy="1553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4"/>
          <p:cNvSpPr txBox="1"/>
          <p:nvPr/>
        </p:nvSpPr>
        <p:spPr>
          <a:xfrm>
            <a:off x="6081750" y="1332225"/>
            <a:ext cx="20160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eQ. DE HISTOGRAMA</a:t>
            </a:r>
            <a:endParaRPr sz="24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1" name="Google Shape;681;p54"/>
          <p:cNvSpPr/>
          <p:nvPr/>
        </p:nvSpPr>
        <p:spPr>
          <a:xfrm>
            <a:off x="6258675" y="1775125"/>
            <a:ext cx="1564800" cy="1553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4"/>
          <p:cNvSpPr/>
          <p:nvPr/>
        </p:nvSpPr>
        <p:spPr>
          <a:xfrm>
            <a:off x="3958225" y="1775125"/>
            <a:ext cx="1564800" cy="1553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25" y="1858487"/>
            <a:ext cx="1515997" cy="147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076" y="1875715"/>
            <a:ext cx="1470058" cy="143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925" y="1904427"/>
            <a:ext cx="1412634" cy="137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700" y="3411850"/>
            <a:ext cx="2581052" cy="15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3434" y="3411850"/>
            <a:ext cx="2588992" cy="15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4"/>
          <p:cNvSpPr txBox="1"/>
          <p:nvPr/>
        </p:nvSpPr>
        <p:spPr>
          <a:xfrm>
            <a:off x="3115525" y="3411875"/>
            <a:ext cx="9792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oRIGINAL</a:t>
            </a:r>
            <a:endParaRPr sz="18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9" name="Google Shape;689;p54"/>
          <p:cNvSpPr txBox="1"/>
          <p:nvPr/>
        </p:nvSpPr>
        <p:spPr>
          <a:xfrm>
            <a:off x="5631175" y="3442625"/>
            <a:ext cx="1470000" cy="3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eQ. DE HISTOGRAMA</a:t>
            </a:r>
            <a:endParaRPr sz="17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5"/>
          <p:cNvSpPr/>
          <p:nvPr/>
        </p:nvSpPr>
        <p:spPr>
          <a:xfrm>
            <a:off x="478500" y="1252524"/>
            <a:ext cx="8187000" cy="357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/>
          <p:nvPr/>
        </p:nvSpPr>
        <p:spPr>
          <a:xfrm>
            <a:off x="3318975" y="465475"/>
            <a:ext cx="25146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5"/>
          <p:cNvSpPr/>
          <p:nvPr/>
        </p:nvSpPr>
        <p:spPr>
          <a:xfrm>
            <a:off x="548325" y="1318825"/>
            <a:ext cx="8055900" cy="34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 txBox="1"/>
          <p:nvPr>
            <p:ph type="title"/>
          </p:nvPr>
        </p:nvSpPr>
        <p:spPr>
          <a:xfrm>
            <a:off x="3362875" y="465475"/>
            <a:ext cx="242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Split</a:t>
            </a:r>
            <a:endParaRPr/>
          </a:p>
        </p:txBody>
      </p:sp>
      <p:grpSp>
        <p:nvGrpSpPr>
          <p:cNvPr id="698" name="Google Shape;698;p55"/>
          <p:cNvGrpSpPr/>
          <p:nvPr/>
        </p:nvGrpSpPr>
        <p:grpSpPr>
          <a:xfrm>
            <a:off x="636975" y="4608492"/>
            <a:ext cx="3397850" cy="187275"/>
            <a:chOff x="-3237675" y="-1132050"/>
            <a:chExt cx="3397850" cy="187275"/>
          </a:xfrm>
        </p:grpSpPr>
        <p:sp>
          <p:nvSpPr>
            <p:cNvPr id="699" name="Google Shape;699;p55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5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5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5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5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5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5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5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5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8" name="Google Shape;7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550" y="1475775"/>
            <a:ext cx="6143550" cy="315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709" name="Google Shape;709;p55"/>
          <p:cNvGrpSpPr/>
          <p:nvPr/>
        </p:nvGrpSpPr>
        <p:grpSpPr>
          <a:xfrm>
            <a:off x="691338" y="755679"/>
            <a:ext cx="913425" cy="370975"/>
            <a:chOff x="6514150" y="4420266"/>
            <a:chExt cx="913425" cy="370975"/>
          </a:xfrm>
        </p:grpSpPr>
        <p:sp>
          <p:nvSpPr>
            <p:cNvPr id="710" name="Google Shape;710;p5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6"/>
          <p:cNvSpPr/>
          <p:nvPr/>
        </p:nvSpPr>
        <p:spPr>
          <a:xfrm>
            <a:off x="478500" y="1252524"/>
            <a:ext cx="8187000" cy="357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6"/>
          <p:cNvSpPr/>
          <p:nvPr/>
        </p:nvSpPr>
        <p:spPr>
          <a:xfrm>
            <a:off x="2850350" y="465475"/>
            <a:ext cx="34518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/>
          <p:nvPr/>
        </p:nvSpPr>
        <p:spPr>
          <a:xfrm>
            <a:off x="548325" y="1318825"/>
            <a:ext cx="8055900" cy="34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6"/>
          <p:cNvSpPr txBox="1"/>
          <p:nvPr>
            <p:ph type="title"/>
          </p:nvPr>
        </p:nvSpPr>
        <p:spPr>
          <a:xfrm>
            <a:off x="2910613" y="465475"/>
            <a:ext cx="3331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STANDard SCALER</a:t>
            </a:r>
            <a:endParaRPr/>
          </a:p>
        </p:txBody>
      </p:sp>
      <p:grpSp>
        <p:nvGrpSpPr>
          <p:cNvPr id="720" name="Google Shape;720;p56"/>
          <p:cNvGrpSpPr/>
          <p:nvPr/>
        </p:nvGrpSpPr>
        <p:grpSpPr>
          <a:xfrm>
            <a:off x="636975" y="4608492"/>
            <a:ext cx="3397850" cy="187275"/>
            <a:chOff x="-3237675" y="-1132050"/>
            <a:chExt cx="3397850" cy="187275"/>
          </a:xfrm>
        </p:grpSpPr>
        <p:sp>
          <p:nvSpPr>
            <p:cNvPr id="721" name="Google Shape;721;p56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6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6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6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6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6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6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6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56"/>
          <p:cNvGrpSpPr/>
          <p:nvPr/>
        </p:nvGrpSpPr>
        <p:grpSpPr>
          <a:xfrm>
            <a:off x="691338" y="755679"/>
            <a:ext cx="913425" cy="370975"/>
            <a:chOff x="6514150" y="4420266"/>
            <a:chExt cx="913425" cy="370975"/>
          </a:xfrm>
        </p:grpSpPr>
        <p:sp>
          <p:nvSpPr>
            <p:cNvPr id="731" name="Google Shape;731;p56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3" name="Google Shape;7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00" y="1632538"/>
            <a:ext cx="62007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725" y="3086763"/>
            <a:ext cx="2104575" cy="13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5" name="Google Shape;73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569" y="3040270"/>
            <a:ext cx="2271381" cy="13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6" name="Google Shape;73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1225" y="3398510"/>
            <a:ext cx="1686400" cy="7332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37" name="Google Shape;737;p56"/>
          <p:cNvCxnSpPr>
            <a:stCxn id="734" idx="3"/>
          </p:cNvCxnSpPr>
          <p:nvPr/>
        </p:nvCxnSpPr>
        <p:spPr>
          <a:xfrm flipH="1" rot="10800000">
            <a:off x="2962300" y="3757613"/>
            <a:ext cx="330300" cy="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8" name="Google Shape;738;p56"/>
          <p:cNvCxnSpPr/>
          <p:nvPr/>
        </p:nvCxnSpPr>
        <p:spPr>
          <a:xfrm>
            <a:off x="5187625" y="3765117"/>
            <a:ext cx="4116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7"/>
          <p:cNvSpPr/>
          <p:nvPr/>
        </p:nvSpPr>
        <p:spPr>
          <a:xfrm>
            <a:off x="719500" y="1281975"/>
            <a:ext cx="7704000" cy="3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7"/>
          <p:cNvSpPr/>
          <p:nvPr/>
        </p:nvSpPr>
        <p:spPr>
          <a:xfrm>
            <a:off x="719500" y="1425150"/>
            <a:ext cx="7704000" cy="303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57"/>
          <p:cNvGrpSpPr/>
          <p:nvPr/>
        </p:nvGrpSpPr>
        <p:grpSpPr>
          <a:xfrm>
            <a:off x="7327516" y="3527511"/>
            <a:ext cx="493766" cy="548627"/>
            <a:chOff x="3299850" y="238575"/>
            <a:chExt cx="427725" cy="482225"/>
          </a:xfrm>
        </p:grpSpPr>
        <p:sp>
          <p:nvSpPr>
            <p:cNvPr id="746" name="Google Shape;746;p57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" name="Google Shape;747;p57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" name="Google Shape;748;p57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" name="Google Shape;749;p57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" name="Google Shape;750;p57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" name="Google Shape;751;p57"/>
          <p:cNvGrpSpPr/>
          <p:nvPr/>
        </p:nvGrpSpPr>
        <p:grpSpPr>
          <a:xfrm>
            <a:off x="1302628" y="1777432"/>
            <a:ext cx="609583" cy="548622"/>
            <a:chOff x="6239575" y="4416275"/>
            <a:chExt cx="489625" cy="449175"/>
          </a:xfrm>
        </p:grpSpPr>
        <p:sp>
          <p:nvSpPr>
            <p:cNvPr id="752" name="Google Shape;752;p57"/>
            <p:cNvSpPr/>
            <p:nvPr/>
          </p:nvSpPr>
          <p:spPr>
            <a:xfrm>
              <a:off x="6239575" y="4416275"/>
              <a:ext cx="489625" cy="449175"/>
            </a:xfrm>
            <a:custGeom>
              <a:rect b="b" l="l" r="r" t="t"/>
              <a:pathLst>
                <a:path extrusionOk="0" h="17967" w="19585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" name="Google Shape;753;p57"/>
            <p:cNvSpPr/>
            <p:nvPr/>
          </p:nvSpPr>
          <p:spPr>
            <a:xfrm>
              <a:off x="6438550" y="4723875"/>
              <a:ext cx="88350" cy="84950"/>
            </a:xfrm>
            <a:custGeom>
              <a:rect b="b" l="l" r="r" t="t"/>
              <a:pathLst>
                <a:path extrusionOk="0" h="3398" w="3534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" name="Google Shape;754;p57"/>
            <p:cNvSpPr/>
            <p:nvPr/>
          </p:nvSpPr>
          <p:spPr>
            <a:xfrm>
              <a:off x="6441950" y="4497425"/>
              <a:ext cx="84950" cy="198250"/>
            </a:xfrm>
            <a:custGeom>
              <a:rect b="b" l="l" r="r" t="t"/>
              <a:pathLst>
                <a:path extrusionOk="0" h="7930" w="3398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5" name="Google Shape;755;p57"/>
          <p:cNvSpPr/>
          <p:nvPr/>
        </p:nvSpPr>
        <p:spPr>
          <a:xfrm>
            <a:off x="7399888" y="34655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7"/>
          <p:cNvSpPr/>
          <p:nvPr/>
        </p:nvSpPr>
        <p:spPr>
          <a:xfrm>
            <a:off x="1412903" y="2009877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" name="Google Shape;757;p57"/>
          <p:cNvGrpSpPr/>
          <p:nvPr/>
        </p:nvGrpSpPr>
        <p:grpSpPr>
          <a:xfrm>
            <a:off x="240000" y="1333364"/>
            <a:ext cx="3397850" cy="187275"/>
            <a:chOff x="-3237675" y="-1132050"/>
            <a:chExt cx="3397850" cy="187275"/>
          </a:xfrm>
        </p:grpSpPr>
        <p:sp>
          <p:nvSpPr>
            <p:cNvPr id="758" name="Google Shape;758;p57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7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7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7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7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7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7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7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7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57"/>
          <p:cNvGrpSpPr/>
          <p:nvPr/>
        </p:nvGrpSpPr>
        <p:grpSpPr>
          <a:xfrm>
            <a:off x="7670273" y="2912496"/>
            <a:ext cx="2159530" cy="548628"/>
            <a:chOff x="2641350" y="846250"/>
            <a:chExt cx="413600" cy="105075"/>
          </a:xfrm>
        </p:grpSpPr>
        <p:sp>
          <p:nvSpPr>
            <p:cNvPr id="768" name="Google Shape;768;p5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57"/>
          <p:cNvSpPr/>
          <p:nvPr/>
        </p:nvSpPr>
        <p:spPr>
          <a:xfrm>
            <a:off x="3314700" y="450778"/>
            <a:ext cx="2514600" cy="572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BaseLine</a:t>
            </a:r>
            <a:endParaRPr/>
          </a:p>
        </p:txBody>
      </p:sp>
      <p:pic>
        <p:nvPicPr>
          <p:cNvPr id="774" name="Google Shape;7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888" y="1425150"/>
            <a:ext cx="2789734" cy="303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